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381" r:id="rId2"/>
    <p:sldId id="630" r:id="rId3"/>
    <p:sldId id="631" r:id="rId4"/>
    <p:sldId id="598" r:id="rId5"/>
    <p:sldId id="316" r:id="rId6"/>
    <p:sldId id="319" r:id="rId7"/>
    <p:sldId id="318" r:id="rId8"/>
    <p:sldId id="632" r:id="rId9"/>
    <p:sldId id="315" r:id="rId10"/>
    <p:sldId id="320" r:id="rId11"/>
    <p:sldId id="633" r:id="rId12"/>
    <p:sldId id="327" r:id="rId13"/>
    <p:sldId id="634" r:id="rId14"/>
    <p:sldId id="329" r:id="rId15"/>
    <p:sldId id="328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9" r:id="rId24"/>
    <p:sldId id="338" r:id="rId25"/>
    <p:sldId id="341" r:id="rId26"/>
    <p:sldId id="635" r:id="rId27"/>
    <p:sldId id="340" r:id="rId28"/>
    <p:sldId id="343" r:id="rId29"/>
    <p:sldId id="344" r:id="rId30"/>
    <p:sldId id="345" r:id="rId31"/>
    <p:sldId id="346" r:id="rId32"/>
    <p:sldId id="347" r:id="rId33"/>
    <p:sldId id="636" r:id="rId34"/>
    <p:sldId id="348" r:id="rId35"/>
    <p:sldId id="349" r:id="rId36"/>
    <p:sldId id="350" r:id="rId37"/>
    <p:sldId id="351" r:id="rId38"/>
    <p:sldId id="354" r:id="rId39"/>
    <p:sldId id="353" r:id="rId40"/>
    <p:sldId id="355" r:id="rId41"/>
    <p:sldId id="637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5" r:id="rId52"/>
    <p:sldId id="366" r:id="rId53"/>
    <p:sldId id="638" r:id="rId54"/>
    <p:sldId id="367" r:id="rId55"/>
    <p:sldId id="368" r:id="rId56"/>
    <p:sldId id="369" r:id="rId57"/>
    <p:sldId id="370" r:id="rId58"/>
    <p:sldId id="371" r:id="rId59"/>
    <p:sldId id="372" r:id="rId60"/>
    <p:sldId id="373" r:id="rId61"/>
    <p:sldId id="375" r:id="rId62"/>
    <p:sldId id="376" r:id="rId63"/>
    <p:sldId id="377" r:id="rId64"/>
    <p:sldId id="378" r:id="rId65"/>
    <p:sldId id="379" r:id="rId66"/>
    <p:sldId id="380" r:id="rId67"/>
    <p:sldId id="596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  <p:embeddedFont>
      <p:font typeface="Roboto Condensed" panose="020B0604020202020204" charset="0"/>
      <p:regular r:id="rId75"/>
      <p:bold r:id="rId76"/>
      <p:italic r:id="rId77"/>
      <p:boldItalic r:id="rId78"/>
    </p:embeddedFont>
    <p:embeddedFont>
      <p:font typeface="Roboto Condensed Light" panose="020B0604020202020204" charset="0"/>
      <p:regular r:id="rId79"/>
      <p:italic r:id="rId80"/>
    </p:embeddedFont>
    <p:embeddedFont>
      <p:font typeface="Wingdings 3" panose="05040102010807070707" pitchFamily="18" charset="2"/>
      <p:regular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yYYC1udolU1m6Of3wKjQA==" hashData="sWX5Qe91XIe8qwrxIv6M/Ber4U5oIpr9J5+TObzDbM+6z6OGsFrI8PaJ9tX8YuwwreOPx7lnq7Qaz0nj6k9koQ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1CE"/>
    <a:srgbClr val="1D06AA"/>
    <a:srgbClr val="D70FBA"/>
    <a:srgbClr val="2307C9"/>
    <a:srgbClr val="660066"/>
    <a:srgbClr val="26C89E"/>
    <a:srgbClr val="F7C475"/>
    <a:srgbClr val="6CB5E6"/>
    <a:srgbClr val="D50D20"/>
    <a:srgbClr val="E090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09" autoAdjust="0"/>
    <p:restoredTop sz="94291" autoAdjust="0"/>
  </p:normalViewPr>
  <p:slideViewPr>
    <p:cSldViewPr snapToGrid="0">
      <p:cViewPr varScale="1">
        <p:scale>
          <a:sx n="71" d="100"/>
          <a:sy n="71" d="100"/>
        </p:scale>
        <p:origin x="6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4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7A6EA-16D6-43EE-944A-CD4453A641D7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852597" y="1751298"/>
            <a:ext cx="4081595" cy="257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Unit: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Unit: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Unit: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21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2815.png"/><Relationship Id="rId3" Type="http://schemas.openxmlformats.org/officeDocument/2006/relationships/image" Target="../media/image1811.png"/><Relationship Id="rId7" Type="http://schemas.openxmlformats.org/officeDocument/2006/relationships/image" Target="../media/image2310.png"/><Relationship Id="rId12" Type="http://schemas.openxmlformats.org/officeDocument/2006/relationships/image" Target="../media/image45.png"/><Relationship Id="rId2" Type="http://schemas.openxmlformats.org/officeDocument/2006/relationships/image" Target="../media/image17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0.png"/><Relationship Id="rId11" Type="http://schemas.openxmlformats.org/officeDocument/2006/relationships/image" Target="../media/image43.png"/><Relationship Id="rId5" Type="http://schemas.openxmlformats.org/officeDocument/2006/relationships/image" Target="../media/image2011.png"/><Relationship Id="rId10" Type="http://schemas.openxmlformats.org/officeDocument/2006/relationships/image" Target="../media/image40.png"/><Relationship Id="rId4" Type="http://schemas.openxmlformats.org/officeDocument/2006/relationships/image" Target="../media/image1911.png"/><Relationship Id="rId9" Type="http://schemas.openxmlformats.org/officeDocument/2006/relationships/image" Target="../media/image25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2.png"/><Relationship Id="rId3" Type="http://schemas.openxmlformats.org/officeDocument/2006/relationships/image" Target="../media/image7510.png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8.png"/><Relationship Id="rId2" Type="http://schemas.openxmlformats.org/officeDocument/2006/relationships/image" Target="../media/image37.png"/><Relationship Id="rId16" Type="http://schemas.openxmlformats.org/officeDocument/2006/relationships/image" Target="../media/image90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5.pn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6.png"/><Relationship Id="rId9" Type="http://schemas.openxmlformats.org/officeDocument/2006/relationships/image" Target="../media/image83.png"/><Relationship Id="rId14" Type="http://schemas.openxmlformats.org/officeDocument/2006/relationships/image" Target="../media/image87.png"/><Relationship Id="rId22" Type="http://schemas.openxmlformats.org/officeDocument/2006/relationships/image" Target="../media/image9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12.png"/><Relationship Id="rId18" Type="http://schemas.openxmlformats.org/officeDocument/2006/relationships/image" Target="../media/image107.png"/><Relationship Id="rId3" Type="http://schemas.openxmlformats.org/officeDocument/2006/relationships/image" Target="../media/image37.png"/><Relationship Id="rId12" Type="http://schemas.openxmlformats.org/officeDocument/2006/relationships/image" Target="../media/image99.png"/><Relationship Id="rId17" Type="http://schemas.openxmlformats.org/officeDocument/2006/relationships/image" Target="../media/image10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5.png"/><Relationship Id="rId5" Type="http://schemas.openxmlformats.org/officeDocument/2006/relationships/image" Target="../media/image65.png"/><Relationship Id="rId15" Type="http://schemas.openxmlformats.org/officeDocument/2006/relationships/image" Target="../media/image104.png"/><Relationship Id="rId10" Type="http://schemas.openxmlformats.org/officeDocument/2006/relationships/image" Target="../media/image990.png"/><Relationship Id="rId4" Type="http://schemas.openxmlformats.org/officeDocument/2006/relationships/image" Target="../media/image4012.png"/><Relationship Id="rId14" Type="http://schemas.openxmlformats.org/officeDocument/2006/relationships/image" Target="../media/image45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png"/><Relationship Id="rId13" Type="http://schemas.openxmlformats.org/officeDocument/2006/relationships/image" Target="../media/image111.png"/><Relationship Id="rId3" Type="http://schemas.openxmlformats.org/officeDocument/2006/relationships/image" Target="../media/image1010.png"/><Relationship Id="rId7" Type="http://schemas.openxmlformats.org/officeDocument/2006/relationships/image" Target="../media/image1050.png"/><Relationship Id="rId12" Type="http://schemas.openxmlformats.org/officeDocument/2006/relationships/image" Target="../media/image1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0.png"/><Relationship Id="rId11" Type="http://schemas.openxmlformats.org/officeDocument/2006/relationships/image" Target="../media/image109.png"/><Relationship Id="rId5" Type="http://schemas.openxmlformats.org/officeDocument/2006/relationships/image" Target="../media/image1030.png"/><Relationship Id="rId10" Type="http://schemas.openxmlformats.org/officeDocument/2006/relationships/image" Target="../media/image108.png"/><Relationship Id="rId4" Type="http://schemas.openxmlformats.org/officeDocument/2006/relationships/image" Target="../media/image1020.png"/><Relationship Id="rId9" Type="http://schemas.openxmlformats.org/officeDocument/2006/relationships/image" Target="../media/image46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0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0.png"/><Relationship Id="rId3" Type="http://schemas.openxmlformats.org/officeDocument/2006/relationships/image" Target="../media/image1220.png"/><Relationship Id="rId7" Type="http://schemas.openxmlformats.org/officeDocument/2006/relationships/image" Target="../media/image125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102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11" Type="http://schemas.openxmlformats.org/officeDocument/2006/relationships/image" Target="../media/image1280.png"/><Relationship Id="rId5" Type="http://schemas.openxmlformats.org/officeDocument/2006/relationships/image" Target="../media/image112.png"/><Relationship Id="rId15" Type="http://schemas.openxmlformats.org/officeDocument/2006/relationships/image" Target="../media/image132.png"/><Relationship Id="rId10" Type="http://schemas.openxmlformats.org/officeDocument/2006/relationships/image" Target="../media/image128.png"/><Relationship Id="rId4" Type="http://schemas.openxmlformats.org/officeDocument/2006/relationships/image" Target="../media/image1200.png"/><Relationship Id="rId9" Type="http://schemas.openxmlformats.org/officeDocument/2006/relationships/image" Target="../media/image47.png"/><Relationship Id="rId14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50.png"/><Relationship Id="rId3" Type="http://schemas.openxmlformats.org/officeDocument/2006/relationships/image" Target="../media/image10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5.png"/><Relationship Id="rId16" Type="http://schemas.openxmlformats.org/officeDocument/2006/relationships/image" Target="../media/image146.png"/><Relationship Id="rId20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7.png"/><Relationship Id="rId10" Type="http://schemas.openxmlformats.org/officeDocument/2006/relationships/image" Target="../media/image141.png"/><Relationship Id="rId19" Type="http://schemas.openxmlformats.org/officeDocument/2006/relationships/image" Target="../media/image151.png"/><Relationship Id="rId4" Type="http://schemas.openxmlformats.org/officeDocument/2006/relationships/image" Target="../media/image1350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openxmlformats.org/officeDocument/2006/relationships/image" Target="../media/image21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12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123.png"/><Relationship Id="rId18" Type="http://schemas.openxmlformats.org/officeDocument/2006/relationships/image" Target="../media/image171.png"/><Relationship Id="rId3" Type="http://schemas.openxmlformats.org/officeDocument/2006/relationships/image" Target="../media/image165.png"/><Relationship Id="rId21" Type="http://schemas.openxmlformats.org/officeDocument/2006/relationships/image" Target="../media/image183.png"/><Relationship Id="rId7" Type="http://schemas.openxmlformats.org/officeDocument/2006/relationships/image" Target="../media/image48.png"/><Relationship Id="rId12" Type="http://schemas.openxmlformats.org/officeDocument/2006/relationships/image" Target="../media/image103.png"/><Relationship Id="rId17" Type="http://schemas.openxmlformats.org/officeDocument/2006/relationships/image" Target="../media/image170.png"/><Relationship Id="rId2" Type="http://schemas.openxmlformats.org/officeDocument/2006/relationships/image" Target="../media/image152.png"/><Relationship Id="rId16" Type="http://schemas.openxmlformats.org/officeDocument/2006/relationships/image" Target="../media/image16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53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6.png"/><Relationship Id="rId9" Type="http://schemas.openxmlformats.org/officeDocument/2006/relationships/image" Target="../media/image100.png"/><Relationship Id="rId14" Type="http://schemas.openxmlformats.org/officeDocument/2006/relationships/image" Target="../media/image1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77.png"/><Relationship Id="rId3" Type="http://schemas.openxmlformats.org/officeDocument/2006/relationships/image" Target="../media/image184.png"/><Relationship Id="rId7" Type="http://schemas.openxmlformats.org/officeDocument/2006/relationships/image" Target="../media/image175.png"/><Relationship Id="rId12" Type="http://schemas.openxmlformats.org/officeDocument/2006/relationships/image" Target="../media/image17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79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image" Target="../media/image197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1530.png"/><Relationship Id="rId7" Type="http://schemas.openxmlformats.org/officeDocument/2006/relationships/image" Target="../media/image216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37.png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182.png"/><Relationship Id="rId4" Type="http://schemas.openxmlformats.org/officeDocument/2006/relationships/image" Target="../media/image214.png"/><Relationship Id="rId9" Type="http://schemas.openxmlformats.org/officeDocument/2006/relationships/image" Target="../media/image180.png"/><Relationship Id="rId14" Type="http://schemas.openxmlformats.org/officeDocument/2006/relationships/image" Target="../media/image1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3.png"/><Relationship Id="rId3" Type="http://schemas.openxmlformats.org/officeDocument/2006/relationships/image" Target="../media/image194.png"/><Relationship Id="rId7" Type="http://schemas.openxmlformats.org/officeDocument/2006/relationships/image" Target="../media/image196.png"/><Relationship Id="rId12" Type="http://schemas.openxmlformats.org/officeDocument/2006/relationships/image" Target="../media/image219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.png"/><Relationship Id="rId11" Type="http://schemas.openxmlformats.org/officeDocument/2006/relationships/image" Target="../media/image255.png"/><Relationship Id="rId5" Type="http://schemas.openxmlformats.org/officeDocument/2006/relationships/image" Target="../media/image248.png"/><Relationship Id="rId10" Type="http://schemas.openxmlformats.org/officeDocument/2006/relationships/image" Target="../media/image254.png"/><Relationship Id="rId4" Type="http://schemas.openxmlformats.org/officeDocument/2006/relationships/image" Target="../media/image247.png"/><Relationship Id="rId9" Type="http://schemas.openxmlformats.org/officeDocument/2006/relationships/image" Target="../media/image213.png"/><Relationship Id="rId1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11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0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image" Target="../media/image4311.png"/><Relationship Id="rId7" Type="http://schemas.openxmlformats.org/officeDocument/2006/relationships/image" Target="../media/image262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" Type="http://schemas.openxmlformats.org/officeDocument/2006/relationships/image" Target="../media/image257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3.png"/><Relationship Id="rId5" Type="http://schemas.openxmlformats.org/officeDocument/2006/relationships/image" Target="../media/image260.png"/><Relationship Id="rId15" Type="http://schemas.openxmlformats.org/officeDocument/2006/relationships/image" Target="../media/image229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24.png"/><Relationship Id="rId14" Type="http://schemas.openxmlformats.org/officeDocument/2006/relationships/image" Target="../media/image2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3.png"/><Relationship Id="rId3" Type="http://schemas.openxmlformats.org/officeDocument/2006/relationships/image" Target="../media/image2730.png"/><Relationship Id="rId7" Type="http://schemas.openxmlformats.org/officeDocument/2006/relationships/image" Target="../media/image2290.png"/><Relationship Id="rId12" Type="http://schemas.openxmlformats.org/officeDocument/2006/relationships/image" Target="../media/image282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0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0.png"/><Relationship Id="rId3" Type="http://schemas.openxmlformats.org/officeDocument/2006/relationships/image" Target="../media/image285.png"/><Relationship Id="rId7" Type="http://schemas.openxmlformats.org/officeDocument/2006/relationships/image" Target="../media/image231.png"/><Relationship Id="rId12" Type="http://schemas.openxmlformats.org/officeDocument/2006/relationships/image" Target="../media/image295.png"/><Relationship Id="rId17" Type="http://schemas.openxmlformats.org/officeDocument/2006/relationships/image" Target="../media/image299.png"/><Relationship Id="rId2" Type="http://schemas.openxmlformats.org/officeDocument/2006/relationships/image" Target="../media/image4311.png"/><Relationship Id="rId16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5" Type="http://schemas.openxmlformats.org/officeDocument/2006/relationships/image" Target="../media/image297.png"/><Relationship Id="rId10" Type="http://schemas.openxmlformats.org/officeDocument/2006/relationships/image" Target="../media/image293.png"/><Relationship Id="rId19" Type="http://schemas.openxmlformats.org/officeDocument/2006/relationships/image" Target="../media/image301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image" Target="../media/image29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18" Type="http://schemas.openxmlformats.org/officeDocument/2006/relationships/image" Target="../media/image31.png"/><Relationship Id="rId3" Type="http://schemas.openxmlformats.org/officeDocument/2006/relationships/image" Target="../media/image302.png"/><Relationship Id="rId21" Type="http://schemas.openxmlformats.org/officeDocument/2006/relationships/image" Target="../media/image319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17" Type="http://schemas.openxmlformats.org/officeDocument/2006/relationships/image" Target="../media/image316.png"/><Relationship Id="rId2" Type="http://schemas.openxmlformats.org/officeDocument/2006/relationships/image" Target="../media/image286.png"/><Relationship Id="rId16" Type="http://schemas.openxmlformats.org/officeDocument/2006/relationships/image" Target="../media/image315.png"/><Relationship Id="rId20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10" Type="http://schemas.openxmlformats.org/officeDocument/2006/relationships/image" Target="../media/image2850.png"/><Relationship Id="rId19" Type="http://schemas.openxmlformats.org/officeDocument/2006/relationships/image" Target="../media/image232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Relationship Id="rId22" Type="http://schemas.openxmlformats.org/officeDocument/2006/relationships/image" Target="../media/image3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3" Type="http://schemas.openxmlformats.org/officeDocument/2006/relationships/image" Target="../media/image309.png"/><Relationship Id="rId7" Type="http://schemas.openxmlformats.org/officeDocument/2006/relationships/image" Target="../media/image325.png"/><Relationship Id="rId12" Type="http://schemas.openxmlformats.org/officeDocument/2006/relationships/image" Target="../media/image330.png"/><Relationship Id="rId17" Type="http://schemas.openxmlformats.org/officeDocument/2006/relationships/image" Target="../media/image336.png"/><Relationship Id="rId2" Type="http://schemas.openxmlformats.org/officeDocument/2006/relationships/image" Target="../media/image4311.png"/><Relationship Id="rId16" Type="http://schemas.openxmlformats.org/officeDocument/2006/relationships/image" Target="../media/image2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328.png"/><Relationship Id="rId5" Type="http://schemas.openxmlformats.org/officeDocument/2006/relationships/image" Target="../media/image2320.png"/><Relationship Id="rId15" Type="http://schemas.openxmlformats.org/officeDocument/2006/relationships/image" Target="../media/image334.png"/><Relationship Id="rId10" Type="http://schemas.openxmlformats.org/officeDocument/2006/relationships/image" Target="../media/image234.png"/><Relationship Id="rId19" Type="http://schemas.openxmlformats.org/officeDocument/2006/relationships/image" Target="../media/image338.png"/><Relationship Id="rId4" Type="http://schemas.openxmlformats.org/officeDocument/2006/relationships/image" Target="../media/image323.png"/><Relationship Id="rId9" Type="http://schemas.openxmlformats.org/officeDocument/2006/relationships/image" Target="../media/image327.png"/><Relationship Id="rId14" Type="http://schemas.openxmlformats.org/officeDocument/2006/relationships/image" Target="../media/image3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13" Type="http://schemas.openxmlformats.org/officeDocument/2006/relationships/image" Target="../media/image349.png"/><Relationship Id="rId18" Type="http://schemas.openxmlformats.org/officeDocument/2006/relationships/image" Target="../media/image352.png"/><Relationship Id="rId3" Type="http://schemas.openxmlformats.org/officeDocument/2006/relationships/image" Target="../media/image331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17" Type="http://schemas.openxmlformats.org/officeDocument/2006/relationships/image" Target="../media/image353.png"/><Relationship Id="rId2" Type="http://schemas.openxmlformats.org/officeDocument/2006/relationships/image" Target="../media/image322.png"/><Relationship Id="rId16" Type="http://schemas.openxmlformats.org/officeDocument/2006/relationships/image" Target="../media/image351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40.png"/><Relationship Id="rId15" Type="http://schemas.openxmlformats.org/officeDocument/2006/relationships/image" Target="../media/image350.png"/><Relationship Id="rId10" Type="http://schemas.openxmlformats.org/officeDocument/2006/relationships/image" Target="../media/image345.png"/><Relationship Id="rId19" Type="http://schemas.openxmlformats.org/officeDocument/2006/relationships/image" Target="../media/image3091.png"/><Relationship Id="rId4" Type="http://schemas.openxmlformats.org/officeDocument/2006/relationships/image" Target="../media/image339.png"/><Relationship Id="rId9" Type="http://schemas.openxmlformats.org/officeDocument/2006/relationships/image" Target="../media/image344.png"/><Relationship Id="rId14" Type="http://schemas.openxmlformats.org/officeDocument/2006/relationships/image" Target="../media/image3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10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550.png"/><Relationship Id="rId7" Type="http://schemas.openxmlformats.org/officeDocument/2006/relationships/image" Target="../media/image359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235.png"/><Relationship Id="rId9" Type="http://schemas.openxmlformats.org/officeDocument/2006/relationships/image" Target="../media/image3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1.png"/><Relationship Id="rId18" Type="http://schemas.openxmlformats.org/officeDocument/2006/relationships/image" Target="../media/image377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374.png"/><Relationship Id="rId17" Type="http://schemas.openxmlformats.org/officeDocument/2006/relationships/image" Target="../media/image376.png"/><Relationship Id="rId2" Type="http://schemas.openxmlformats.org/officeDocument/2006/relationships/image" Target="../media/image362.png"/><Relationship Id="rId16" Type="http://schemas.openxmlformats.org/officeDocument/2006/relationships/image" Target="../media/image3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5.png"/><Relationship Id="rId11" Type="http://schemas.openxmlformats.org/officeDocument/2006/relationships/image" Target="../media/image373.png"/><Relationship Id="rId5" Type="http://schemas.openxmlformats.org/officeDocument/2006/relationships/image" Target="../media/image370.png"/><Relationship Id="rId15" Type="http://schemas.openxmlformats.org/officeDocument/2006/relationships/image" Target="../media/image375.png"/><Relationship Id="rId10" Type="http://schemas.openxmlformats.org/officeDocument/2006/relationships/image" Target="../media/image369.png"/><Relationship Id="rId9" Type="http://schemas.openxmlformats.org/officeDocument/2006/relationships/image" Target="../media/image368.png"/><Relationship Id="rId14" Type="http://schemas.openxmlformats.org/officeDocument/2006/relationships/image" Target="../media/image3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3.png"/><Relationship Id="rId13" Type="http://schemas.openxmlformats.org/officeDocument/2006/relationships/image" Target="../media/image391.png"/><Relationship Id="rId3" Type="http://schemas.openxmlformats.org/officeDocument/2006/relationships/image" Target="../media/image3090.png"/><Relationship Id="rId7" Type="http://schemas.openxmlformats.org/officeDocument/2006/relationships/image" Target="../media/image5010.png"/><Relationship Id="rId12" Type="http://schemas.openxmlformats.org/officeDocument/2006/relationships/image" Target="../media/image390.png"/><Relationship Id="rId17" Type="http://schemas.openxmlformats.org/officeDocument/2006/relationships/image" Target="../media/image395.png"/><Relationship Id="rId2" Type="http://schemas.openxmlformats.org/officeDocument/2006/relationships/image" Target="../media/image379.png"/><Relationship Id="rId16" Type="http://schemas.openxmlformats.org/officeDocument/2006/relationships/image" Target="../media/image3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5" Type="http://schemas.openxmlformats.org/officeDocument/2006/relationships/image" Target="../media/image383.png"/><Relationship Id="rId15" Type="http://schemas.openxmlformats.org/officeDocument/2006/relationships/image" Target="../media/image393.png"/><Relationship Id="rId10" Type="http://schemas.openxmlformats.org/officeDocument/2006/relationships/image" Target="../media/image388.png"/><Relationship Id="rId4" Type="http://schemas.openxmlformats.org/officeDocument/2006/relationships/image" Target="../media/image382.png"/><Relationship Id="rId9" Type="http://schemas.openxmlformats.org/officeDocument/2006/relationships/image" Target="../media/image387.png"/><Relationship Id="rId14" Type="http://schemas.openxmlformats.org/officeDocument/2006/relationships/image" Target="../media/image3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13" Type="http://schemas.openxmlformats.org/officeDocument/2006/relationships/image" Target="../media/image401.png"/><Relationship Id="rId3" Type="http://schemas.openxmlformats.org/officeDocument/2006/relationships/image" Target="../media/image381.png"/><Relationship Id="rId7" Type="http://schemas.openxmlformats.org/officeDocument/2006/relationships/image" Target="../media/image394.png"/><Relationship Id="rId12" Type="http://schemas.openxmlformats.org/officeDocument/2006/relationships/image" Target="../media/image400.png"/><Relationship Id="rId2" Type="http://schemas.openxmlformats.org/officeDocument/2006/relationships/image" Target="../media/image3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399.png"/><Relationship Id="rId5" Type="http://schemas.openxmlformats.org/officeDocument/2006/relationships/image" Target="../media/image380.png"/><Relationship Id="rId10" Type="http://schemas.openxmlformats.org/officeDocument/2006/relationships/image" Target="../media/image398.png"/><Relationship Id="rId4" Type="http://schemas.openxmlformats.org/officeDocument/2006/relationships/image" Target="../media/image385.png"/><Relationship Id="rId9" Type="http://schemas.openxmlformats.org/officeDocument/2006/relationships/image" Target="../media/image397.png"/><Relationship Id="rId1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310.png"/><Relationship Id="rId18" Type="http://schemas.openxmlformats.org/officeDocument/2006/relationships/image" Target="../media/image417.png"/><Relationship Id="rId3" Type="http://schemas.openxmlformats.org/officeDocument/2006/relationships/image" Target="../media/image404.png"/><Relationship Id="rId21" Type="http://schemas.openxmlformats.org/officeDocument/2006/relationships/image" Target="../media/image420.png"/><Relationship Id="rId7" Type="http://schemas.openxmlformats.org/officeDocument/2006/relationships/image" Target="../media/image407.png"/><Relationship Id="rId12" Type="http://schemas.openxmlformats.org/officeDocument/2006/relationships/image" Target="../media/image236.png"/><Relationship Id="rId17" Type="http://schemas.openxmlformats.org/officeDocument/2006/relationships/image" Target="../media/image416.png"/><Relationship Id="rId2" Type="http://schemas.openxmlformats.org/officeDocument/2006/relationships/image" Target="../media/image403.png"/><Relationship Id="rId16" Type="http://schemas.openxmlformats.org/officeDocument/2006/relationships/image" Target="../media/image415.png"/><Relationship Id="rId20" Type="http://schemas.openxmlformats.org/officeDocument/2006/relationships/image" Target="../media/image4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0.png"/><Relationship Id="rId11" Type="http://schemas.openxmlformats.org/officeDocument/2006/relationships/image" Target="../media/image4010.png"/><Relationship Id="rId5" Type="http://schemas.openxmlformats.org/officeDocument/2006/relationships/image" Target="../media/image406.png"/><Relationship Id="rId15" Type="http://schemas.openxmlformats.org/officeDocument/2006/relationships/image" Target="../media/image409.png"/><Relationship Id="rId10" Type="http://schemas.openxmlformats.org/officeDocument/2006/relationships/image" Target="../media/image410.png"/><Relationship Id="rId19" Type="http://schemas.openxmlformats.org/officeDocument/2006/relationships/image" Target="../media/image418.png"/><Relationship Id="rId4" Type="http://schemas.openxmlformats.org/officeDocument/2006/relationships/image" Target="../media/image405.png"/><Relationship Id="rId14" Type="http://schemas.openxmlformats.org/officeDocument/2006/relationships/image" Target="../media/image237.png"/><Relationship Id="rId22" Type="http://schemas.openxmlformats.org/officeDocument/2006/relationships/image" Target="../media/image4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30.png"/><Relationship Id="rId13" Type="http://schemas.openxmlformats.org/officeDocument/2006/relationships/image" Target="../media/image69.png"/><Relationship Id="rId18" Type="http://schemas.openxmlformats.org/officeDocument/2006/relationships/image" Target="../media/image433.png"/><Relationship Id="rId3" Type="http://schemas.openxmlformats.org/officeDocument/2006/relationships/image" Target="../media/image423.png"/><Relationship Id="rId21" Type="http://schemas.openxmlformats.org/officeDocument/2006/relationships/image" Target="../media/image436.png"/><Relationship Id="rId7" Type="http://schemas.openxmlformats.org/officeDocument/2006/relationships/image" Target="../media/image425.png"/><Relationship Id="rId12" Type="http://schemas.openxmlformats.org/officeDocument/2006/relationships/image" Target="../media/image68.png"/><Relationship Id="rId17" Type="http://schemas.openxmlformats.org/officeDocument/2006/relationships/image" Target="../media/image432.png"/><Relationship Id="rId2" Type="http://schemas.openxmlformats.org/officeDocument/2006/relationships/image" Target="../media/image422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4.png"/><Relationship Id="rId11" Type="http://schemas.openxmlformats.org/officeDocument/2006/relationships/image" Target="../media/image428.png"/><Relationship Id="rId5" Type="http://schemas.openxmlformats.org/officeDocument/2006/relationships/image" Target="../media/image4231.png"/><Relationship Id="rId15" Type="http://schemas.openxmlformats.org/officeDocument/2006/relationships/image" Target="../media/image430.png"/><Relationship Id="rId10" Type="http://schemas.openxmlformats.org/officeDocument/2006/relationships/image" Target="../media/image427.png"/><Relationship Id="rId19" Type="http://schemas.openxmlformats.org/officeDocument/2006/relationships/image" Target="../media/image434.png"/><Relationship Id="rId4" Type="http://schemas.openxmlformats.org/officeDocument/2006/relationships/image" Target="../media/image406.png"/><Relationship Id="rId9" Type="http://schemas.openxmlformats.org/officeDocument/2006/relationships/image" Target="../media/image426.png"/><Relationship Id="rId14" Type="http://schemas.openxmlformats.org/officeDocument/2006/relationships/image" Target="../media/image429.png"/><Relationship Id="rId22" Type="http://schemas.openxmlformats.org/officeDocument/2006/relationships/image" Target="../media/image4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0.png"/><Relationship Id="rId13" Type="http://schemas.openxmlformats.org/officeDocument/2006/relationships/image" Target="../media/image445.png"/><Relationship Id="rId18" Type="http://schemas.openxmlformats.org/officeDocument/2006/relationships/image" Target="../media/image2360.png"/><Relationship Id="rId3" Type="http://schemas.openxmlformats.org/officeDocument/2006/relationships/image" Target="../media/image439.png"/><Relationship Id="rId7" Type="http://schemas.openxmlformats.org/officeDocument/2006/relationships/image" Target="../media/image406.png"/><Relationship Id="rId12" Type="http://schemas.openxmlformats.org/officeDocument/2006/relationships/image" Target="../media/image444.png"/><Relationship Id="rId17" Type="http://schemas.openxmlformats.org/officeDocument/2006/relationships/image" Target="../media/image448.png"/><Relationship Id="rId2" Type="http://schemas.openxmlformats.org/officeDocument/2006/relationships/image" Target="../media/image438.png"/><Relationship Id="rId16" Type="http://schemas.openxmlformats.org/officeDocument/2006/relationships/image" Target="../media/image447.png"/><Relationship Id="rId20" Type="http://schemas.openxmlformats.org/officeDocument/2006/relationships/image" Target="../media/image4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2.png"/><Relationship Id="rId11" Type="http://schemas.openxmlformats.org/officeDocument/2006/relationships/image" Target="../media/image4430.png"/><Relationship Id="rId5" Type="http://schemas.openxmlformats.org/officeDocument/2006/relationships/image" Target="../media/image441.png"/><Relationship Id="rId15" Type="http://schemas.openxmlformats.org/officeDocument/2006/relationships/image" Target="../media/image446.png"/><Relationship Id="rId10" Type="http://schemas.openxmlformats.org/officeDocument/2006/relationships/image" Target="../media/image4420.png"/><Relationship Id="rId19" Type="http://schemas.openxmlformats.org/officeDocument/2006/relationships/image" Target="../media/image451.png"/><Relationship Id="rId4" Type="http://schemas.openxmlformats.org/officeDocument/2006/relationships/image" Target="../media/image440.png"/><Relationship Id="rId9" Type="http://schemas.openxmlformats.org/officeDocument/2006/relationships/image" Target="../media/image443.png"/><Relationship Id="rId14" Type="http://schemas.openxmlformats.org/officeDocument/2006/relationships/image" Target="../media/image44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610.pn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8.png"/><Relationship Id="rId3" Type="http://schemas.openxmlformats.org/officeDocument/2006/relationships/image" Target="../media/image238.png"/><Relationship Id="rId7" Type="http://schemas.openxmlformats.org/officeDocument/2006/relationships/image" Target="../media/image456.png"/><Relationship Id="rId2" Type="http://schemas.openxmlformats.org/officeDocument/2006/relationships/image" Target="../media/image45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4" Type="http://schemas.openxmlformats.org/officeDocument/2006/relationships/image" Target="../media/image453.png"/><Relationship Id="rId9" Type="http://schemas.openxmlformats.org/officeDocument/2006/relationships/image" Target="../media/image45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13" Type="http://schemas.openxmlformats.org/officeDocument/2006/relationships/image" Target="../media/image469.png"/><Relationship Id="rId18" Type="http://schemas.openxmlformats.org/officeDocument/2006/relationships/image" Target="../media/image476.png"/><Relationship Id="rId3" Type="http://schemas.openxmlformats.org/officeDocument/2006/relationships/image" Target="../media/image70.png"/><Relationship Id="rId21" Type="http://schemas.openxmlformats.org/officeDocument/2006/relationships/image" Target="../media/image73.png"/><Relationship Id="rId7" Type="http://schemas.openxmlformats.org/officeDocument/2006/relationships/image" Target="../media/image463.png"/><Relationship Id="rId12" Type="http://schemas.openxmlformats.org/officeDocument/2006/relationships/image" Target="../media/image467.png"/><Relationship Id="rId17" Type="http://schemas.openxmlformats.org/officeDocument/2006/relationships/image" Target="../media/image473.png"/><Relationship Id="rId2" Type="http://schemas.openxmlformats.org/officeDocument/2006/relationships/image" Target="../media/image457.png"/><Relationship Id="rId16" Type="http://schemas.openxmlformats.org/officeDocument/2006/relationships/image" Target="../media/image239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4.png"/><Relationship Id="rId11" Type="http://schemas.openxmlformats.org/officeDocument/2006/relationships/image" Target="../media/image4660.png"/><Relationship Id="rId15" Type="http://schemas.openxmlformats.org/officeDocument/2006/relationships/image" Target="../media/image471.png"/><Relationship Id="rId23" Type="http://schemas.openxmlformats.org/officeDocument/2006/relationships/image" Target="../media/image75.png"/><Relationship Id="rId10" Type="http://schemas.openxmlformats.org/officeDocument/2006/relationships/image" Target="../media/image468.png"/><Relationship Id="rId19" Type="http://schemas.openxmlformats.org/officeDocument/2006/relationships/image" Target="../media/image4730.png"/><Relationship Id="rId4" Type="http://schemas.openxmlformats.org/officeDocument/2006/relationships/image" Target="../media/image71.png"/><Relationship Id="rId9" Type="http://schemas.openxmlformats.org/officeDocument/2006/relationships/image" Target="../media/image466.png"/><Relationship Id="rId14" Type="http://schemas.openxmlformats.org/officeDocument/2006/relationships/image" Target="../media/image470.png"/><Relationship Id="rId22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0.png"/><Relationship Id="rId18" Type="http://schemas.openxmlformats.org/officeDocument/2006/relationships/image" Target="../media/image498.png"/><Relationship Id="rId26" Type="http://schemas.openxmlformats.org/officeDocument/2006/relationships/image" Target="../media/image506.png"/><Relationship Id="rId39" Type="http://schemas.openxmlformats.org/officeDocument/2006/relationships/image" Target="../media/image519.png"/><Relationship Id="rId21" Type="http://schemas.openxmlformats.org/officeDocument/2006/relationships/image" Target="../media/image493.png"/><Relationship Id="rId34" Type="http://schemas.openxmlformats.org/officeDocument/2006/relationships/image" Target="../media/image514.png"/><Relationship Id="rId7" Type="http://schemas.openxmlformats.org/officeDocument/2006/relationships/image" Target="../media/image480.png"/><Relationship Id="rId2" Type="http://schemas.openxmlformats.org/officeDocument/2006/relationships/image" Target="../media/image479.png"/><Relationship Id="rId16" Type="http://schemas.openxmlformats.org/officeDocument/2006/relationships/image" Target="../media/image496.png"/><Relationship Id="rId20" Type="http://schemas.openxmlformats.org/officeDocument/2006/relationships/image" Target="../media/image500.png"/><Relationship Id="rId29" Type="http://schemas.openxmlformats.org/officeDocument/2006/relationships/image" Target="../media/image504.png"/><Relationship Id="rId41" Type="http://schemas.openxmlformats.org/officeDocument/2006/relationships/image" Target="../media/image5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3.png"/><Relationship Id="rId11" Type="http://schemas.openxmlformats.org/officeDocument/2006/relationships/image" Target="../media/image491.png"/><Relationship Id="rId24" Type="http://schemas.openxmlformats.org/officeDocument/2006/relationships/image" Target="../media/image497.png"/><Relationship Id="rId32" Type="http://schemas.openxmlformats.org/officeDocument/2006/relationships/image" Target="../media/image512.png"/><Relationship Id="rId37" Type="http://schemas.openxmlformats.org/officeDocument/2006/relationships/image" Target="../media/image517.png"/><Relationship Id="rId40" Type="http://schemas.openxmlformats.org/officeDocument/2006/relationships/image" Target="../media/image520.png"/><Relationship Id="rId5" Type="http://schemas.openxmlformats.org/officeDocument/2006/relationships/image" Target="../media/image484.png"/><Relationship Id="rId15" Type="http://schemas.openxmlformats.org/officeDocument/2006/relationships/image" Target="../media/image495.png"/><Relationship Id="rId23" Type="http://schemas.openxmlformats.org/officeDocument/2006/relationships/image" Target="../media/image503.png"/><Relationship Id="rId28" Type="http://schemas.openxmlformats.org/officeDocument/2006/relationships/image" Target="../media/image508.png"/><Relationship Id="rId36" Type="http://schemas.openxmlformats.org/officeDocument/2006/relationships/image" Target="../media/image511.png"/><Relationship Id="rId10" Type="http://schemas.openxmlformats.org/officeDocument/2006/relationships/image" Target="../media/image485.png"/><Relationship Id="rId19" Type="http://schemas.openxmlformats.org/officeDocument/2006/relationships/image" Target="../media/image499.png"/><Relationship Id="rId31" Type="http://schemas.openxmlformats.org/officeDocument/2006/relationships/image" Target="../media/image509.png"/><Relationship Id="rId4" Type="http://schemas.openxmlformats.org/officeDocument/2006/relationships/image" Target="../media/image482.png"/><Relationship Id="rId9" Type="http://schemas.openxmlformats.org/officeDocument/2006/relationships/image" Target="../media/image488.png"/><Relationship Id="rId14" Type="http://schemas.openxmlformats.org/officeDocument/2006/relationships/image" Target="../media/image494.png"/><Relationship Id="rId22" Type="http://schemas.openxmlformats.org/officeDocument/2006/relationships/image" Target="../media/image502.png"/><Relationship Id="rId27" Type="http://schemas.openxmlformats.org/officeDocument/2006/relationships/image" Target="../media/image507.png"/><Relationship Id="rId30" Type="http://schemas.openxmlformats.org/officeDocument/2006/relationships/image" Target="../media/image505.png"/><Relationship Id="rId35" Type="http://schemas.openxmlformats.org/officeDocument/2006/relationships/image" Target="../media/image515.png"/><Relationship Id="rId8" Type="http://schemas.openxmlformats.org/officeDocument/2006/relationships/image" Target="../media/image481.png"/><Relationship Id="rId3" Type="http://schemas.openxmlformats.org/officeDocument/2006/relationships/image" Target="../media/image4790.png"/><Relationship Id="rId12" Type="http://schemas.openxmlformats.org/officeDocument/2006/relationships/image" Target="../media/image489.png"/><Relationship Id="rId17" Type="http://schemas.openxmlformats.org/officeDocument/2006/relationships/image" Target="../media/image492.png"/><Relationship Id="rId25" Type="http://schemas.openxmlformats.org/officeDocument/2006/relationships/image" Target="../media/image501.png"/><Relationship Id="rId33" Type="http://schemas.openxmlformats.org/officeDocument/2006/relationships/image" Target="../media/image510.png"/><Relationship Id="rId38" Type="http://schemas.openxmlformats.org/officeDocument/2006/relationships/image" Target="../media/image5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2.png"/><Relationship Id="rId18" Type="http://schemas.openxmlformats.org/officeDocument/2006/relationships/image" Target="../media/image535.png"/><Relationship Id="rId3" Type="http://schemas.openxmlformats.org/officeDocument/2006/relationships/image" Target="../media/image203.png"/><Relationship Id="rId7" Type="http://schemas.openxmlformats.org/officeDocument/2006/relationships/image" Target="../media/image518.png"/><Relationship Id="rId12" Type="http://schemas.openxmlformats.org/officeDocument/2006/relationships/image" Target="../media/image528.png"/><Relationship Id="rId17" Type="http://schemas.openxmlformats.org/officeDocument/2006/relationships/image" Target="../media/image534.png"/><Relationship Id="rId2" Type="http://schemas.openxmlformats.org/officeDocument/2006/relationships/image" Target="../media/image457.png"/><Relationship Id="rId16" Type="http://schemas.openxmlformats.org/officeDocument/2006/relationships/image" Target="../media/image536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6.png"/><Relationship Id="rId11" Type="http://schemas.openxmlformats.org/officeDocument/2006/relationships/image" Target="../media/image531.png"/><Relationship Id="rId15" Type="http://schemas.openxmlformats.org/officeDocument/2006/relationships/image" Target="../media/image532.png"/><Relationship Id="rId10" Type="http://schemas.openxmlformats.org/officeDocument/2006/relationships/image" Target="../media/image530.png"/><Relationship Id="rId19" Type="http://schemas.openxmlformats.org/officeDocument/2006/relationships/image" Target="../media/image539.png"/><Relationship Id="rId4" Type="http://schemas.openxmlformats.org/officeDocument/2006/relationships/image" Target="../media/image240.png"/><Relationship Id="rId9" Type="http://schemas.openxmlformats.org/officeDocument/2006/relationships/image" Target="../media/image527.png"/><Relationship Id="rId14" Type="http://schemas.openxmlformats.org/officeDocument/2006/relationships/image" Target="../media/image2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13" Type="http://schemas.openxmlformats.org/officeDocument/2006/relationships/image" Target="../media/image547.png"/><Relationship Id="rId18" Type="http://schemas.openxmlformats.org/officeDocument/2006/relationships/image" Target="../media/image553.png"/><Relationship Id="rId3" Type="http://schemas.openxmlformats.org/officeDocument/2006/relationships/image" Target="../media/image538.png"/><Relationship Id="rId7" Type="http://schemas.openxmlformats.org/officeDocument/2006/relationships/image" Target="../media/image542.png"/><Relationship Id="rId12" Type="http://schemas.openxmlformats.org/officeDocument/2006/relationships/image" Target="../media/image546.png"/><Relationship Id="rId17" Type="http://schemas.openxmlformats.org/officeDocument/2006/relationships/image" Target="../media/image555.png"/><Relationship Id="rId2" Type="http://schemas.openxmlformats.org/officeDocument/2006/relationships/image" Target="../media/image522.png"/><Relationship Id="rId16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4.png"/><Relationship Id="rId11" Type="http://schemas.openxmlformats.org/officeDocument/2006/relationships/image" Target="../media/image549.png"/><Relationship Id="rId5" Type="http://schemas.openxmlformats.org/officeDocument/2006/relationships/image" Target="../media/image541.png"/><Relationship Id="rId15" Type="http://schemas.openxmlformats.org/officeDocument/2006/relationships/image" Target="../media/image550.png"/><Relationship Id="rId10" Type="http://schemas.openxmlformats.org/officeDocument/2006/relationships/image" Target="../media/image548.png"/><Relationship Id="rId19" Type="http://schemas.openxmlformats.org/officeDocument/2006/relationships/image" Target="../media/image557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14" Type="http://schemas.openxmlformats.org/officeDocument/2006/relationships/image" Target="../media/image5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3" Type="http://schemas.openxmlformats.org/officeDocument/2006/relationships/image" Target="../media/image554.png"/><Relationship Id="rId7" Type="http://schemas.openxmlformats.org/officeDocument/2006/relationships/image" Target="../media/image562.png"/><Relationship Id="rId12" Type="http://schemas.openxmlformats.org/officeDocument/2006/relationships/image" Target="../media/image565.png"/><Relationship Id="rId2" Type="http://schemas.openxmlformats.org/officeDocument/2006/relationships/image" Target="../media/image5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563.png"/><Relationship Id="rId5" Type="http://schemas.openxmlformats.org/officeDocument/2006/relationships/image" Target="../media/image560.png"/><Relationship Id="rId10" Type="http://schemas.openxmlformats.org/officeDocument/2006/relationships/image" Target="../media/image559.png"/><Relationship Id="rId4" Type="http://schemas.openxmlformats.org/officeDocument/2006/relationships/image" Target="../media/image556.png"/><Relationship Id="rId9" Type="http://schemas.openxmlformats.org/officeDocument/2006/relationships/image" Target="../media/image56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571.png"/><Relationship Id="rId18" Type="http://schemas.openxmlformats.org/officeDocument/2006/relationships/image" Target="../media/image579.png"/><Relationship Id="rId26" Type="http://schemas.openxmlformats.org/officeDocument/2006/relationships/image" Target="../media/image590.png"/><Relationship Id="rId3" Type="http://schemas.openxmlformats.org/officeDocument/2006/relationships/image" Target="../media/image244.png"/><Relationship Id="rId21" Type="http://schemas.openxmlformats.org/officeDocument/2006/relationships/image" Target="../media/image585.png"/><Relationship Id="rId7" Type="http://schemas.openxmlformats.org/officeDocument/2006/relationships/image" Target="../media/image5670.png"/><Relationship Id="rId12" Type="http://schemas.openxmlformats.org/officeDocument/2006/relationships/image" Target="../media/image576.png"/><Relationship Id="rId17" Type="http://schemas.openxmlformats.org/officeDocument/2006/relationships/image" Target="../media/image581.png"/><Relationship Id="rId25" Type="http://schemas.openxmlformats.org/officeDocument/2006/relationships/image" Target="../media/image586.png"/><Relationship Id="rId2" Type="http://schemas.openxmlformats.org/officeDocument/2006/relationships/image" Target="../media/image523.png"/><Relationship Id="rId16" Type="http://schemas.openxmlformats.org/officeDocument/2006/relationships/image" Target="../media/image577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11" Type="http://schemas.openxmlformats.org/officeDocument/2006/relationships/image" Target="../media/image575.png"/><Relationship Id="rId24" Type="http://schemas.openxmlformats.org/officeDocument/2006/relationships/image" Target="../media/image588.png"/><Relationship Id="rId15" Type="http://schemas.openxmlformats.org/officeDocument/2006/relationships/image" Target="../media/image573.png"/><Relationship Id="rId23" Type="http://schemas.openxmlformats.org/officeDocument/2006/relationships/image" Target="../media/image584.png"/><Relationship Id="rId10" Type="http://schemas.openxmlformats.org/officeDocument/2006/relationships/image" Target="../media/image2441.png"/><Relationship Id="rId19" Type="http://schemas.openxmlformats.org/officeDocument/2006/relationships/image" Target="../media/image583.png"/><Relationship Id="rId4" Type="http://schemas.openxmlformats.org/officeDocument/2006/relationships/image" Target="../media/image245.png"/><Relationship Id="rId9" Type="http://schemas.openxmlformats.org/officeDocument/2006/relationships/image" Target="../media/image569.png"/><Relationship Id="rId14" Type="http://schemas.openxmlformats.org/officeDocument/2006/relationships/image" Target="../media/image578.png"/><Relationship Id="rId22" Type="http://schemas.openxmlformats.org/officeDocument/2006/relationships/image" Target="../media/image582.png"/><Relationship Id="rId27" Type="http://schemas.openxmlformats.org/officeDocument/2006/relationships/image" Target="../media/image5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7.png"/><Relationship Id="rId13" Type="http://schemas.openxmlformats.org/officeDocument/2006/relationships/image" Target="../media/image602.png"/><Relationship Id="rId18" Type="http://schemas.openxmlformats.org/officeDocument/2006/relationships/image" Target="../media/image607.png"/><Relationship Id="rId26" Type="http://schemas.openxmlformats.org/officeDocument/2006/relationships/image" Target="../media/image593.png"/><Relationship Id="rId3" Type="http://schemas.openxmlformats.org/officeDocument/2006/relationships/image" Target="../media/image660.png"/><Relationship Id="rId21" Type="http://schemas.openxmlformats.org/officeDocument/2006/relationships/image" Target="../media/image680.png"/><Relationship Id="rId7" Type="http://schemas.openxmlformats.org/officeDocument/2006/relationships/image" Target="../media/image596.png"/><Relationship Id="rId12" Type="http://schemas.openxmlformats.org/officeDocument/2006/relationships/image" Target="../media/image601.png"/><Relationship Id="rId17" Type="http://schemas.openxmlformats.org/officeDocument/2006/relationships/image" Target="../media/image606.png"/><Relationship Id="rId25" Type="http://schemas.openxmlformats.org/officeDocument/2006/relationships/image" Target="../media/image614.png"/><Relationship Id="rId2" Type="http://schemas.openxmlformats.org/officeDocument/2006/relationships/image" Target="../media/image568.png"/><Relationship Id="rId16" Type="http://schemas.openxmlformats.org/officeDocument/2006/relationships/image" Target="../media/image605.png"/><Relationship Id="rId29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5.png"/><Relationship Id="rId11" Type="http://schemas.openxmlformats.org/officeDocument/2006/relationships/image" Target="../media/image600.png"/><Relationship Id="rId24" Type="http://schemas.openxmlformats.org/officeDocument/2006/relationships/image" Target="../media/image613.png"/><Relationship Id="rId32" Type="http://schemas.openxmlformats.org/officeDocument/2006/relationships/image" Target="../media/image2451.png"/><Relationship Id="rId5" Type="http://schemas.openxmlformats.org/officeDocument/2006/relationships/image" Target="../media/image594.png"/><Relationship Id="rId15" Type="http://schemas.openxmlformats.org/officeDocument/2006/relationships/image" Target="../media/image589.png"/><Relationship Id="rId23" Type="http://schemas.openxmlformats.org/officeDocument/2006/relationships/image" Target="../media/image612.png"/><Relationship Id="rId28" Type="http://schemas.openxmlformats.org/officeDocument/2006/relationships/image" Target="../media/image617.png"/><Relationship Id="rId10" Type="http://schemas.openxmlformats.org/officeDocument/2006/relationships/image" Target="../media/image599.png"/><Relationship Id="rId19" Type="http://schemas.openxmlformats.org/officeDocument/2006/relationships/image" Target="../media/image608.png"/><Relationship Id="rId31" Type="http://schemas.openxmlformats.org/officeDocument/2006/relationships/image" Target="../media/image620.png"/><Relationship Id="rId4" Type="http://schemas.openxmlformats.org/officeDocument/2006/relationships/image" Target="../media/image1230.png"/><Relationship Id="rId9" Type="http://schemas.openxmlformats.org/officeDocument/2006/relationships/image" Target="../media/image598.png"/><Relationship Id="rId14" Type="http://schemas.openxmlformats.org/officeDocument/2006/relationships/image" Target="../media/image670.png"/><Relationship Id="rId22" Type="http://schemas.openxmlformats.org/officeDocument/2006/relationships/image" Target="../media/image591.png"/><Relationship Id="rId27" Type="http://schemas.openxmlformats.org/officeDocument/2006/relationships/image" Target="../media/image692.png"/><Relationship Id="rId30" Type="http://schemas.openxmlformats.org/officeDocument/2006/relationships/image" Target="../media/image6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100.png"/><Relationship Id="rId7" Type="http://schemas.openxmlformats.org/officeDocument/2006/relationships/image" Target="../media/image1910.png"/><Relationship Id="rId12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0.png"/><Relationship Id="rId11" Type="http://schemas.openxmlformats.org/officeDocument/2006/relationships/image" Target="../media/image2911.png"/><Relationship Id="rId5" Type="http://schemas.openxmlformats.org/officeDocument/2006/relationships/image" Target="../media/image25.png"/><Relationship Id="rId10" Type="http://schemas.openxmlformats.org/officeDocument/2006/relationships/image" Target="../media/image22100.png"/><Relationship Id="rId4" Type="http://schemas.openxmlformats.org/officeDocument/2006/relationships/image" Target="../media/image27.png"/><Relationship Id="rId9" Type="http://schemas.openxmlformats.org/officeDocument/2006/relationships/image" Target="../media/image28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7.png"/><Relationship Id="rId26" Type="http://schemas.openxmlformats.org/officeDocument/2006/relationships/image" Target="../media/image633.png"/><Relationship Id="rId39" Type="http://schemas.openxmlformats.org/officeDocument/2006/relationships/image" Target="../media/image637.png"/><Relationship Id="rId3" Type="http://schemas.openxmlformats.org/officeDocument/2006/relationships/image" Target="../media/image622.png"/><Relationship Id="rId34" Type="http://schemas.openxmlformats.org/officeDocument/2006/relationships/image" Target="../media/image641.png"/><Relationship Id="rId7" Type="http://schemas.openxmlformats.org/officeDocument/2006/relationships/image" Target="../media/image626.png"/><Relationship Id="rId25" Type="http://schemas.openxmlformats.org/officeDocument/2006/relationships/image" Target="../media/image632.png"/><Relationship Id="rId33" Type="http://schemas.openxmlformats.org/officeDocument/2006/relationships/image" Target="../media/image635.png"/><Relationship Id="rId38" Type="http://schemas.openxmlformats.org/officeDocument/2006/relationships/image" Target="../media/image645.png"/><Relationship Id="rId2" Type="http://schemas.openxmlformats.org/officeDocument/2006/relationships/image" Target="../media/image568.png"/><Relationship Id="rId29" Type="http://schemas.openxmlformats.org/officeDocument/2006/relationships/image" Target="../media/image636.png"/><Relationship Id="rId41" Type="http://schemas.openxmlformats.org/officeDocument/2006/relationships/image" Target="../media/image6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5.png"/><Relationship Id="rId24" Type="http://schemas.openxmlformats.org/officeDocument/2006/relationships/image" Target="../media/image631.png"/><Relationship Id="rId32" Type="http://schemas.openxmlformats.org/officeDocument/2006/relationships/image" Target="../media/image639.png"/><Relationship Id="rId37" Type="http://schemas.openxmlformats.org/officeDocument/2006/relationships/image" Target="../media/image249.png"/><Relationship Id="rId40" Type="http://schemas.openxmlformats.org/officeDocument/2006/relationships/image" Target="../media/image647.png"/><Relationship Id="rId5" Type="http://schemas.openxmlformats.org/officeDocument/2006/relationships/image" Target="../media/image624.png"/><Relationship Id="rId23" Type="http://schemas.openxmlformats.org/officeDocument/2006/relationships/image" Target="../media/image630.png"/><Relationship Id="rId28" Type="http://schemas.openxmlformats.org/officeDocument/2006/relationships/image" Target="../media/image615.png"/><Relationship Id="rId36" Type="http://schemas.openxmlformats.org/officeDocument/2006/relationships/image" Target="../media/image643.png"/><Relationship Id="rId10" Type="http://schemas.openxmlformats.org/officeDocument/2006/relationships/image" Target="../media/image611.png"/><Relationship Id="rId31" Type="http://schemas.openxmlformats.org/officeDocument/2006/relationships/image" Target="../media/image629.png"/><Relationship Id="rId4" Type="http://schemas.openxmlformats.org/officeDocument/2006/relationships/image" Target="../media/image604.png"/><Relationship Id="rId9" Type="http://schemas.openxmlformats.org/officeDocument/2006/relationships/image" Target="../media/image700.png"/><Relationship Id="rId22" Type="http://schemas.openxmlformats.org/officeDocument/2006/relationships/image" Target="../media/image612.png"/><Relationship Id="rId27" Type="http://schemas.openxmlformats.org/officeDocument/2006/relationships/image" Target="../media/image634.png"/><Relationship Id="rId30" Type="http://schemas.openxmlformats.org/officeDocument/2006/relationships/image" Target="../media/image623.png"/><Relationship Id="rId35" Type="http://schemas.openxmlformats.org/officeDocument/2006/relationships/image" Target="../media/image642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0.png"/><Relationship Id="rId18" Type="http://schemas.openxmlformats.org/officeDocument/2006/relationships/image" Target="../media/image3111.png"/><Relationship Id="rId26" Type="http://schemas.openxmlformats.org/officeDocument/2006/relationships/image" Target="../media/image669.png"/><Relationship Id="rId21" Type="http://schemas.openxmlformats.org/officeDocument/2006/relationships/image" Target="../media/image663.png"/><Relationship Id="rId12" Type="http://schemas.openxmlformats.org/officeDocument/2006/relationships/image" Target="../media/image723.png"/><Relationship Id="rId7" Type="http://schemas.openxmlformats.org/officeDocument/2006/relationships/image" Target="../media/image654.png"/><Relationship Id="rId17" Type="http://schemas.openxmlformats.org/officeDocument/2006/relationships/image" Target="../media/image659.png"/><Relationship Id="rId25" Type="http://schemas.openxmlformats.org/officeDocument/2006/relationships/image" Target="../media/image667.png"/><Relationship Id="rId2" Type="http://schemas.openxmlformats.org/officeDocument/2006/relationships/image" Target="../media/image714.png"/><Relationship Id="rId16" Type="http://schemas.openxmlformats.org/officeDocument/2006/relationships/image" Target="../media/image655.png"/><Relationship Id="rId20" Type="http://schemas.openxmlformats.org/officeDocument/2006/relationships/image" Target="../media/image662.png"/><Relationship Id="rId29" Type="http://schemas.openxmlformats.org/officeDocument/2006/relationships/image" Target="../media/image67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68.png"/><Relationship Id="rId6" Type="http://schemas.openxmlformats.org/officeDocument/2006/relationships/image" Target="../media/image653.png"/><Relationship Id="rId24" Type="http://schemas.openxmlformats.org/officeDocument/2006/relationships/image" Target="../media/image650.png"/><Relationship Id="rId5" Type="http://schemas.openxmlformats.org/officeDocument/2006/relationships/image" Target="../media/image652.png"/><Relationship Id="rId15" Type="http://schemas.openxmlformats.org/officeDocument/2006/relationships/image" Target="../media/image658.png"/><Relationship Id="rId23" Type="http://schemas.openxmlformats.org/officeDocument/2006/relationships/image" Target="../media/image7310.png"/><Relationship Id="rId28" Type="http://schemas.openxmlformats.org/officeDocument/2006/relationships/image" Target="../media/image671.png"/><Relationship Id="rId10" Type="http://schemas.openxmlformats.org/officeDocument/2006/relationships/image" Target="../media/image638.png"/><Relationship Id="rId19" Type="http://schemas.openxmlformats.org/officeDocument/2006/relationships/image" Target="../media/image661.png"/><Relationship Id="rId4" Type="http://schemas.openxmlformats.org/officeDocument/2006/relationships/image" Target="../media/image651.png"/><Relationship Id="rId14" Type="http://schemas.openxmlformats.org/officeDocument/2006/relationships/image" Target="../media/image4900.png"/><Relationship Id="rId22" Type="http://schemas.openxmlformats.org/officeDocument/2006/relationships/image" Target="../media/image664.png"/><Relationship Id="rId27" Type="http://schemas.openxmlformats.org/officeDocument/2006/relationships/image" Target="../media/image4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13" Type="http://schemas.openxmlformats.org/officeDocument/2006/relationships/image" Target="../media/image252.png"/><Relationship Id="rId18" Type="http://schemas.openxmlformats.org/officeDocument/2006/relationships/image" Target="../media/image276.png"/><Relationship Id="rId3" Type="http://schemas.openxmlformats.org/officeDocument/2006/relationships/image" Target="../media/image2814.png"/><Relationship Id="rId21" Type="http://schemas.openxmlformats.org/officeDocument/2006/relationships/image" Target="../media/image290.png"/><Relationship Id="rId7" Type="http://schemas.openxmlformats.org/officeDocument/2006/relationships/image" Target="../media/image741.png"/><Relationship Id="rId12" Type="http://schemas.openxmlformats.org/officeDocument/2006/relationships/image" Target="../media/image250.png"/><Relationship Id="rId17" Type="http://schemas.openxmlformats.org/officeDocument/2006/relationships/image" Target="../media/image269.png"/><Relationship Id="rId2" Type="http://schemas.openxmlformats.org/officeDocument/2006/relationships/image" Target="../media/image568.png"/><Relationship Id="rId16" Type="http://schemas.openxmlformats.org/officeDocument/2006/relationships/image" Target="../media/image264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11" Type="http://schemas.openxmlformats.org/officeDocument/2006/relationships/image" Target="../media/image2491.png"/><Relationship Id="rId5" Type="http://schemas.openxmlformats.org/officeDocument/2006/relationships/image" Target="../media/image675.png"/><Relationship Id="rId15" Type="http://schemas.openxmlformats.org/officeDocument/2006/relationships/image" Target="../media/image258.png"/><Relationship Id="rId10" Type="http://schemas.openxmlformats.org/officeDocument/2006/relationships/image" Target="../media/image756.png"/><Relationship Id="rId19" Type="http://schemas.openxmlformats.org/officeDocument/2006/relationships/image" Target="../media/image277.png"/><Relationship Id="rId4" Type="http://schemas.openxmlformats.org/officeDocument/2006/relationships/image" Target="../media/image5890.png"/><Relationship Id="rId9" Type="http://schemas.openxmlformats.org/officeDocument/2006/relationships/image" Target="../media/image679.png"/><Relationship Id="rId14" Type="http://schemas.openxmlformats.org/officeDocument/2006/relationships/image" Target="../media/image256.png"/><Relationship Id="rId22" Type="http://schemas.openxmlformats.org/officeDocument/2006/relationships/image" Target="../media/image3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10.png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4.png"/><Relationship Id="rId13" Type="http://schemas.openxmlformats.org/officeDocument/2006/relationships/image" Target="../media/image2400.png"/><Relationship Id="rId3" Type="http://schemas.openxmlformats.org/officeDocument/2006/relationships/image" Target="../media/image689.png"/><Relationship Id="rId7" Type="http://schemas.openxmlformats.org/officeDocument/2006/relationships/image" Target="../media/image2412.png"/><Relationship Id="rId12" Type="http://schemas.openxmlformats.org/officeDocument/2006/relationships/image" Target="../media/image2421.png"/><Relationship Id="rId2" Type="http://schemas.openxmlformats.org/officeDocument/2006/relationships/image" Target="../media/image668.png"/><Relationship Id="rId16" Type="http://schemas.openxmlformats.org/officeDocument/2006/relationships/image" Target="../media/image24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01.png"/><Relationship Id="rId11" Type="http://schemas.openxmlformats.org/officeDocument/2006/relationships/image" Target="../media/image324.png"/><Relationship Id="rId5" Type="http://schemas.openxmlformats.org/officeDocument/2006/relationships/image" Target="../media/image691.png"/><Relationship Id="rId15" Type="http://schemas.openxmlformats.org/officeDocument/2006/relationships/image" Target="../media/image702.png"/><Relationship Id="rId10" Type="http://schemas.openxmlformats.org/officeDocument/2006/relationships/image" Target="../media/image696.png"/><Relationship Id="rId4" Type="http://schemas.openxmlformats.org/officeDocument/2006/relationships/image" Target="../media/image690.png"/><Relationship Id="rId9" Type="http://schemas.openxmlformats.org/officeDocument/2006/relationships/image" Target="../media/image2912.png"/><Relationship Id="rId14" Type="http://schemas.openxmlformats.org/officeDocument/2006/relationships/image" Target="../media/image241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png"/><Relationship Id="rId13" Type="http://schemas.openxmlformats.org/officeDocument/2006/relationships/image" Target="../media/image713.png"/><Relationship Id="rId18" Type="http://schemas.openxmlformats.org/officeDocument/2006/relationships/image" Target="../media/image718.png"/><Relationship Id="rId26" Type="http://schemas.openxmlformats.org/officeDocument/2006/relationships/image" Target="../media/image712.png"/><Relationship Id="rId3" Type="http://schemas.openxmlformats.org/officeDocument/2006/relationships/image" Target="../media/image317.png"/><Relationship Id="rId21" Type="http://schemas.openxmlformats.org/officeDocument/2006/relationships/image" Target="../media/image721.png"/><Relationship Id="rId7" Type="http://schemas.openxmlformats.org/officeDocument/2006/relationships/image" Target="../media/image707.png"/><Relationship Id="rId17" Type="http://schemas.openxmlformats.org/officeDocument/2006/relationships/image" Target="../media/image717.png"/><Relationship Id="rId25" Type="http://schemas.openxmlformats.org/officeDocument/2006/relationships/image" Target="../media/image711.png"/><Relationship Id="rId2" Type="http://schemas.openxmlformats.org/officeDocument/2006/relationships/image" Target="../media/image674.png"/><Relationship Id="rId16" Type="http://schemas.openxmlformats.org/officeDocument/2006/relationships/image" Target="../media/image716.png"/><Relationship Id="rId20" Type="http://schemas.openxmlformats.org/officeDocument/2006/relationships/image" Target="../media/image7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6.png"/><Relationship Id="rId24" Type="http://schemas.openxmlformats.org/officeDocument/2006/relationships/image" Target="../media/image710.png"/><Relationship Id="rId15" Type="http://schemas.openxmlformats.org/officeDocument/2006/relationships/image" Target="../media/image356.png"/><Relationship Id="rId23" Type="http://schemas.openxmlformats.org/officeDocument/2006/relationships/image" Target="../media/image709.png"/><Relationship Id="rId10" Type="http://schemas.openxmlformats.org/officeDocument/2006/relationships/image" Target="../media/image2430.png"/><Relationship Id="rId19" Type="http://schemas.openxmlformats.org/officeDocument/2006/relationships/image" Target="../media/image719.png"/><Relationship Id="rId4" Type="http://schemas.openxmlformats.org/officeDocument/2006/relationships/image" Target="../media/image329.png"/><Relationship Id="rId9" Type="http://schemas.openxmlformats.org/officeDocument/2006/relationships/image" Target="../media/image2420.png"/><Relationship Id="rId14" Type="http://schemas.openxmlformats.org/officeDocument/2006/relationships/image" Target="../media/image335.png"/><Relationship Id="rId22" Type="http://schemas.openxmlformats.org/officeDocument/2006/relationships/image" Target="../media/image72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3.png"/><Relationship Id="rId18" Type="http://schemas.openxmlformats.org/officeDocument/2006/relationships/image" Target="../media/image738.png"/><Relationship Id="rId26" Type="http://schemas.openxmlformats.org/officeDocument/2006/relationships/image" Target="../media/image707.png"/><Relationship Id="rId3" Type="http://schemas.openxmlformats.org/officeDocument/2006/relationships/image" Target="../media/image740.png"/><Relationship Id="rId21" Type="http://schemas.openxmlformats.org/officeDocument/2006/relationships/image" Target="../media/image2450.png"/><Relationship Id="rId7" Type="http://schemas.openxmlformats.org/officeDocument/2006/relationships/image" Target="../media/image705.png"/><Relationship Id="rId12" Type="http://schemas.openxmlformats.org/officeDocument/2006/relationships/image" Target="../media/image732.png"/><Relationship Id="rId17" Type="http://schemas.openxmlformats.org/officeDocument/2006/relationships/image" Target="../media/image737.png"/><Relationship Id="rId25" Type="http://schemas.openxmlformats.org/officeDocument/2006/relationships/image" Target="../media/image745.png"/><Relationship Id="rId2" Type="http://schemas.openxmlformats.org/officeDocument/2006/relationships/image" Target="../media/image704.png"/><Relationship Id="rId16" Type="http://schemas.openxmlformats.org/officeDocument/2006/relationships/image" Target="../media/image736.png"/><Relationship Id="rId20" Type="http://schemas.openxmlformats.org/officeDocument/2006/relationships/image" Target="../media/image2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6.png"/><Relationship Id="rId11" Type="http://schemas.openxmlformats.org/officeDocument/2006/relationships/image" Target="../media/image731.png"/><Relationship Id="rId24" Type="http://schemas.openxmlformats.org/officeDocument/2006/relationships/image" Target="../media/image744.png"/><Relationship Id="rId5" Type="http://schemas.openxmlformats.org/officeDocument/2006/relationships/image" Target="../media/image725.png"/><Relationship Id="rId15" Type="http://schemas.openxmlformats.org/officeDocument/2006/relationships/image" Target="../media/image735.png"/><Relationship Id="rId23" Type="http://schemas.openxmlformats.org/officeDocument/2006/relationships/image" Target="../media/image743.png"/><Relationship Id="rId10" Type="http://schemas.openxmlformats.org/officeDocument/2006/relationships/image" Target="../media/image730.png"/><Relationship Id="rId19" Type="http://schemas.openxmlformats.org/officeDocument/2006/relationships/image" Target="../media/image739.png"/><Relationship Id="rId4" Type="http://schemas.openxmlformats.org/officeDocument/2006/relationships/image" Target="../media/image724.png"/><Relationship Id="rId9" Type="http://schemas.openxmlformats.org/officeDocument/2006/relationships/image" Target="../media/image729.png"/><Relationship Id="rId14" Type="http://schemas.openxmlformats.org/officeDocument/2006/relationships/image" Target="../media/image734.png"/><Relationship Id="rId22" Type="http://schemas.openxmlformats.org/officeDocument/2006/relationships/image" Target="../media/image742.png"/><Relationship Id="rId27" Type="http://schemas.openxmlformats.org/officeDocument/2006/relationships/image" Target="../media/image7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20.png"/><Relationship Id="rId13" Type="http://schemas.openxmlformats.org/officeDocument/2006/relationships/image" Target="../media/image757.png"/><Relationship Id="rId18" Type="http://schemas.openxmlformats.org/officeDocument/2006/relationships/image" Target="../media/image2501.png"/><Relationship Id="rId3" Type="http://schemas.openxmlformats.org/officeDocument/2006/relationships/image" Target="../media/image363.png"/><Relationship Id="rId21" Type="http://schemas.openxmlformats.org/officeDocument/2006/relationships/image" Target="../media/image765.png"/><Relationship Id="rId12" Type="http://schemas.openxmlformats.org/officeDocument/2006/relationships/image" Target="../media/image2490.png"/><Relationship Id="rId17" Type="http://schemas.openxmlformats.org/officeDocument/2006/relationships/image" Target="../media/image761.png"/><Relationship Id="rId2" Type="http://schemas.openxmlformats.org/officeDocument/2006/relationships/image" Target="../media/image674.png"/><Relationship Id="rId16" Type="http://schemas.openxmlformats.org/officeDocument/2006/relationships/image" Target="../media/image760.png"/><Relationship Id="rId20" Type="http://schemas.openxmlformats.org/officeDocument/2006/relationships/image" Target="../media/image2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11" Type="http://schemas.openxmlformats.org/officeDocument/2006/relationships/image" Target="../media/image2460.png"/><Relationship Id="rId5" Type="http://schemas.openxmlformats.org/officeDocument/2006/relationships/image" Target="../media/image366.png"/><Relationship Id="rId15" Type="http://schemas.openxmlformats.org/officeDocument/2006/relationships/image" Target="../media/image759.png"/><Relationship Id="rId10" Type="http://schemas.openxmlformats.org/officeDocument/2006/relationships/image" Target="../media/image754.png"/><Relationship Id="rId19" Type="http://schemas.openxmlformats.org/officeDocument/2006/relationships/image" Target="../media/image763.png"/><Relationship Id="rId4" Type="http://schemas.openxmlformats.org/officeDocument/2006/relationships/image" Target="../media/image364.png"/><Relationship Id="rId9" Type="http://schemas.openxmlformats.org/officeDocument/2006/relationships/image" Target="../media/image753.png"/><Relationship Id="rId14" Type="http://schemas.openxmlformats.org/officeDocument/2006/relationships/image" Target="../media/image758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21.png"/><Relationship Id="rId18" Type="http://schemas.openxmlformats.org/officeDocument/2006/relationships/image" Target="../media/image2761.png"/><Relationship Id="rId26" Type="http://schemas.openxmlformats.org/officeDocument/2006/relationships/image" Target="../media/image2560.png"/><Relationship Id="rId3" Type="http://schemas.openxmlformats.org/officeDocument/2006/relationships/image" Target="../media/image7650.png"/><Relationship Id="rId21" Type="http://schemas.openxmlformats.org/officeDocument/2006/relationships/image" Target="../media/image778.png"/><Relationship Id="rId12" Type="http://schemas.openxmlformats.org/officeDocument/2006/relationships/image" Target="../media/image747.png"/><Relationship Id="rId17" Type="http://schemas.openxmlformats.org/officeDocument/2006/relationships/image" Target="../media/image2690.png"/><Relationship Id="rId25" Type="http://schemas.openxmlformats.org/officeDocument/2006/relationships/image" Target="../media/image2520.png"/><Relationship Id="rId16" Type="http://schemas.openxmlformats.org/officeDocument/2006/relationships/image" Target="../media/image2640.png"/><Relationship Id="rId20" Type="http://schemas.openxmlformats.org/officeDocument/2006/relationships/image" Target="../media/image2780.png"/><Relationship Id="rId29" Type="http://schemas.openxmlformats.org/officeDocument/2006/relationships/image" Target="../media/image787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773.png"/><Relationship Id="rId6" Type="http://schemas.openxmlformats.org/officeDocument/2006/relationships/image" Target="../media/image768.png"/><Relationship Id="rId24" Type="http://schemas.openxmlformats.org/officeDocument/2006/relationships/image" Target="../media/image782.png"/><Relationship Id="rId32" Type="http://schemas.openxmlformats.org/officeDocument/2006/relationships/image" Target="../media/image791.png"/><Relationship Id="rId5" Type="http://schemas.openxmlformats.org/officeDocument/2006/relationships/image" Target="../media/image767.png"/><Relationship Id="rId15" Type="http://schemas.openxmlformats.org/officeDocument/2006/relationships/image" Target="../media/image2582.png"/><Relationship Id="rId23" Type="http://schemas.openxmlformats.org/officeDocument/2006/relationships/image" Target="../media/image781.png"/><Relationship Id="rId28" Type="http://schemas.openxmlformats.org/officeDocument/2006/relationships/image" Target="../media/image2581.png"/><Relationship Id="rId10" Type="http://schemas.openxmlformats.org/officeDocument/2006/relationships/image" Target="../media/image772.png"/><Relationship Id="rId19" Type="http://schemas.openxmlformats.org/officeDocument/2006/relationships/image" Target="../media/image2771.png"/><Relationship Id="rId31" Type="http://schemas.openxmlformats.org/officeDocument/2006/relationships/image" Target="../media/image789.png"/><Relationship Id="rId4" Type="http://schemas.openxmlformats.org/officeDocument/2006/relationships/image" Target="../media/image766.png"/><Relationship Id="rId14" Type="http://schemas.openxmlformats.org/officeDocument/2006/relationships/image" Target="../media/image2561.png"/><Relationship Id="rId22" Type="http://schemas.openxmlformats.org/officeDocument/2006/relationships/image" Target="../media/image779.png"/><Relationship Id="rId27" Type="http://schemas.openxmlformats.org/officeDocument/2006/relationships/image" Target="../media/image785.png"/><Relationship Id="rId30" Type="http://schemas.openxmlformats.org/officeDocument/2006/relationships/image" Target="../media/image7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png"/><Relationship Id="rId13" Type="http://schemas.openxmlformats.org/officeDocument/2006/relationships/image" Target="../media/image2770.png"/><Relationship Id="rId18" Type="http://schemas.openxmlformats.org/officeDocument/2006/relationships/image" Target="../media/image806.png"/><Relationship Id="rId21" Type="http://schemas.openxmlformats.org/officeDocument/2006/relationships/image" Target="../media/image2900.png"/><Relationship Id="rId7" Type="http://schemas.openxmlformats.org/officeDocument/2006/relationships/image" Target="../media/image751.png"/><Relationship Id="rId12" Type="http://schemas.openxmlformats.org/officeDocument/2006/relationships/image" Target="../media/image2760.png"/><Relationship Id="rId17" Type="http://schemas.openxmlformats.org/officeDocument/2006/relationships/image" Target="../media/image805.png"/><Relationship Id="rId2" Type="http://schemas.openxmlformats.org/officeDocument/2006/relationships/image" Target="../media/image674.png"/><Relationship Id="rId16" Type="http://schemas.openxmlformats.org/officeDocument/2006/relationships/image" Target="../media/image804.png"/><Relationship Id="rId20" Type="http://schemas.openxmlformats.org/officeDocument/2006/relationships/image" Target="../media/image8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11" Type="http://schemas.openxmlformats.org/officeDocument/2006/relationships/image" Target="../media/image798.png"/><Relationship Id="rId24" Type="http://schemas.openxmlformats.org/officeDocument/2006/relationships/image" Target="../media/image3290.png"/><Relationship Id="rId5" Type="http://schemas.openxmlformats.org/officeDocument/2006/relationships/image" Target="../media/image749.png"/><Relationship Id="rId23" Type="http://schemas.openxmlformats.org/officeDocument/2006/relationships/image" Target="../media/image3241.png"/><Relationship Id="rId10" Type="http://schemas.openxmlformats.org/officeDocument/2006/relationships/image" Target="../media/image797.png"/><Relationship Id="rId19" Type="http://schemas.openxmlformats.org/officeDocument/2006/relationships/image" Target="../media/image807.png"/><Relationship Id="rId4" Type="http://schemas.openxmlformats.org/officeDocument/2006/relationships/image" Target="../media/image748.png"/><Relationship Id="rId9" Type="http://schemas.openxmlformats.org/officeDocument/2006/relationships/image" Target="../media/image7540.png"/><Relationship Id="rId22" Type="http://schemas.openxmlformats.org/officeDocument/2006/relationships/image" Target="../media/image32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0.png"/><Relationship Id="rId2" Type="http://schemas.openxmlformats.org/officeDocument/2006/relationships/image" Target="../media/image28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2.png"/><Relationship Id="rId5" Type="http://schemas.openxmlformats.org/officeDocument/2006/relationships/image" Target="../media/image27100.png"/><Relationship Id="rId4" Type="http://schemas.openxmlformats.org/officeDocument/2006/relationships/image" Target="../media/image2510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7.png"/><Relationship Id="rId13" Type="http://schemas.openxmlformats.org/officeDocument/2006/relationships/image" Target="../media/image822.png"/><Relationship Id="rId18" Type="http://schemas.openxmlformats.org/officeDocument/2006/relationships/image" Target="../media/image3351.png"/><Relationship Id="rId3" Type="http://schemas.openxmlformats.org/officeDocument/2006/relationships/image" Target="../media/image813.png"/><Relationship Id="rId7" Type="http://schemas.openxmlformats.org/officeDocument/2006/relationships/image" Target="../media/image816.png"/><Relationship Id="rId12" Type="http://schemas.openxmlformats.org/officeDocument/2006/relationships/image" Target="../media/image821.png"/><Relationship Id="rId17" Type="http://schemas.openxmlformats.org/officeDocument/2006/relationships/image" Target="../media/image826.png"/><Relationship Id="rId2" Type="http://schemas.openxmlformats.org/officeDocument/2006/relationships/image" Target="../media/image812.png"/><Relationship Id="rId16" Type="http://schemas.openxmlformats.org/officeDocument/2006/relationships/image" Target="../media/image8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5.png"/><Relationship Id="rId11" Type="http://schemas.openxmlformats.org/officeDocument/2006/relationships/image" Target="../media/image820.png"/><Relationship Id="rId5" Type="http://schemas.openxmlformats.org/officeDocument/2006/relationships/image" Target="../media/image752.png"/><Relationship Id="rId15" Type="http://schemas.openxmlformats.org/officeDocument/2006/relationships/image" Target="../media/image824.png"/><Relationship Id="rId10" Type="http://schemas.openxmlformats.org/officeDocument/2006/relationships/image" Target="../media/image819.png"/><Relationship Id="rId4" Type="http://schemas.openxmlformats.org/officeDocument/2006/relationships/image" Target="../media/image814.png"/><Relationship Id="rId9" Type="http://schemas.openxmlformats.org/officeDocument/2006/relationships/image" Target="../media/image818.png"/><Relationship Id="rId14" Type="http://schemas.openxmlformats.org/officeDocument/2006/relationships/image" Target="../media/image82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2.png"/><Relationship Id="rId13" Type="http://schemas.openxmlformats.org/officeDocument/2006/relationships/image" Target="../media/image837.png"/><Relationship Id="rId18" Type="http://schemas.openxmlformats.org/officeDocument/2006/relationships/image" Target="../media/image843.png"/><Relationship Id="rId3" Type="http://schemas.openxmlformats.org/officeDocument/2006/relationships/image" Target="../media/image829.png"/><Relationship Id="rId7" Type="http://schemas.openxmlformats.org/officeDocument/2006/relationships/image" Target="../media/image831.png"/><Relationship Id="rId12" Type="http://schemas.openxmlformats.org/officeDocument/2006/relationships/image" Target="../media/image836.png"/><Relationship Id="rId17" Type="http://schemas.openxmlformats.org/officeDocument/2006/relationships/image" Target="../media/image842.png"/><Relationship Id="rId2" Type="http://schemas.openxmlformats.org/officeDocument/2006/relationships/image" Target="../media/image828.png"/><Relationship Id="rId16" Type="http://schemas.openxmlformats.org/officeDocument/2006/relationships/image" Target="../media/image8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0.png"/><Relationship Id="rId11" Type="http://schemas.openxmlformats.org/officeDocument/2006/relationships/image" Target="../media/image835.png"/><Relationship Id="rId5" Type="http://schemas.openxmlformats.org/officeDocument/2006/relationships/image" Target="../media/image8290.png"/><Relationship Id="rId15" Type="http://schemas.openxmlformats.org/officeDocument/2006/relationships/image" Target="../media/image839.png"/><Relationship Id="rId10" Type="http://schemas.openxmlformats.org/officeDocument/2006/relationships/image" Target="../media/image834.png"/><Relationship Id="rId19" Type="http://schemas.openxmlformats.org/officeDocument/2006/relationships/image" Target="../media/image844.png"/><Relationship Id="rId4" Type="http://schemas.openxmlformats.org/officeDocument/2006/relationships/image" Target="../media/image752.png"/><Relationship Id="rId9" Type="http://schemas.openxmlformats.org/officeDocument/2006/relationships/image" Target="../media/image833.png"/><Relationship Id="rId14" Type="http://schemas.openxmlformats.org/officeDocument/2006/relationships/image" Target="../media/image8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13" Type="http://schemas.openxmlformats.org/officeDocument/2006/relationships/image" Target="../media/image3200.png"/><Relationship Id="rId18" Type="http://schemas.openxmlformats.org/officeDocument/2006/relationships/image" Target="../media/image861.png"/><Relationship Id="rId3" Type="http://schemas.openxmlformats.org/officeDocument/2006/relationships/image" Target="../media/image845.png"/><Relationship Id="rId7" Type="http://schemas.openxmlformats.org/officeDocument/2006/relationships/image" Target="../media/image849.png"/><Relationship Id="rId12" Type="http://schemas.openxmlformats.org/officeDocument/2006/relationships/image" Target="../media/image855.png"/><Relationship Id="rId17" Type="http://schemas.openxmlformats.org/officeDocument/2006/relationships/image" Target="../media/image3350.png"/><Relationship Id="rId2" Type="http://schemas.openxmlformats.org/officeDocument/2006/relationships/image" Target="../media/image402.png"/><Relationship Id="rId16" Type="http://schemas.openxmlformats.org/officeDocument/2006/relationships/image" Target="../media/image411.png"/><Relationship Id="rId20" Type="http://schemas.openxmlformats.org/officeDocument/2006/relationships/image" Target="../media/image4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8.png"/><Relationship Id="rId11" Type="http://schemas.openxmlformats.org/officeDocument/2006/relationships/image" Target="../media/image854.png"/><Relationship Id="rId5" Type="http://schemas.openxmlformats.org/officeDocument/2006/relationships/image" Target="../media/image755.png"/><Relationship Id="rId15" Type="http://schemas.openxmlformats.org/officeDocument/2006/relationships/image" Target="../media/image3240.png"/><Relationship Id="rId10" Type="http://schemas.openxmlformats.org/officeDocument/2006/relationships/image" Target="../media/image853.png"/><Relationship Id="rId19" Type="http://schemas.openxmlformats.org/officeDocument/2006/relationships/image" Target="../media/image862.png"/><Relationship Id="rId4" Type="http://schemas.openxmlformats.org/officeDocument/2006/relationships/image" Target="../media/image846.png"/><Relationship Id="rId9" Type="http://schemas.openxmlformats.org/officeDocument/2006/relationships/image" Target="../media/image852.png"/><Relationship Id="rId14" Type="http://schemas.openxmlformats.org/officeDocument/2006/relationships/image" Target="../media/image8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0.png"/><Relationship Id="rId13" Type="http://schemas.openxmlformats.org/officeDocument/2006/relationships/image" Target="../media/image4120.png"/><Relationship Id="rId7" Type="http://schemas.openxmlformats.org/officeDocument/2006/relationships/image" Target="../media/image868.png"/><Relationship Id="rId12" Type="http://schemas.openxmlformats.org/officeDocument/2006/relationships/image" Target="../media/image411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7.png"/><Relationship Id="rId11" Type="http://schemas.openxmlformats.org/officeDocument/2006/relationships/image" Target="../media/image872.png"/><Relationship Id="rId5" Type="http://schemas.openxmlformats.org/officeDocument/2006/relationships/image" Target="../media/image866.png"/><Relationship Id="rId15" Type="http://schemas.openxmlformats.org/officeDocument/2006/relationships/image" Target="../media/image876.png"/><Relationship Id="rId10" Type="http://schemas.openxmlformats.org/officeDocument/2006/relationships/image" Target="../media/image871.png"/><Relationship Id="rId4" Type="http://schemas.openxmlformats.org/officeDocument/2006/relationships/image" Target="../media/image865.png"/><Relationship Id="rId9" Type="http://schemas.openxmlformats.org/officeDocument/2006/relationships/image" Target="../media/image870.png"/><Relationship Id="rId14" Type="http://schemas.openxmlformats.org/officeDocument/2006/relationships/image" Target="../media/image413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7.png"/><Relationship Id="rId8" Type="http://schemas.openxmlformats.org/officeDocument/2006/relationships/image" Target="../media/image882.png"/><Relationship Id="rId18" Type="http://schemas.openxmlformats.org/officeDocument/2006/relationships/image" Target="../media/image891.png"/><Relationship Id="rId3" Type="http://schemas.openxmlformats.org/officeDocument/2006/relationships/image" Target="../media/image450.png"/><Relationship Id="rId21" Type="http://schemas.openxmlformats.org/officeDocument/2006/relationships/image" Target="../media/image895.png"/><Relationship Id="rId7" Type="http://schemas.openxmlformats.org/officeDocument/2006/relationships/image" Target="../media/image881.png"/><Relationship Id="rId12" Type="http://schemas.openxmlformats.org/officeDocument/2006/relationships/image" Target="../media/image886.png"/><Relationship Id="rId17" Type="http://schemas.openxmlformats.org/officeDocument/2006/relationships/image" Target="../media/image889.png"/><Relationship Id="rId16" Type="http://schemas.openxmlformats.org/officeDocument/2006/relationships/image" Target="../media/image449.png"/><Relationship Id="rId2" Type="http://schemas.openxmlformats.org/officeDocument/2006/relationships/image" Target="../media/image800.png"/><Relationship Id="rId20" Type="http://schemas.openxmlformats.org/officeDocument/2006/relationships/image" Target="../media/image8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0.png"/><Relationship Id="rId11" Type="http://schemas.openxmlformats.org/officeDocument/2006/relationships/image" Target="../media/image885.png"/><Relationship Id="rId15" Type="http://schemas.openxmlformats.org/officeDocument/2006/relationships/image" Target="../media/image414.png"/><Relationship Id="rId5" Type="http://schemas.openxmlformats.org/officeDocument/2006/relationships/image" Target="../media/image879.png"/><Relationship Id="rId10" Type="http://schemas.openxmlformats.org/officeDocument/2006/relationships/image" Target="../media/image884.png"/><Relationship Id="rId19" Type="http://schemas.openxmlformats.org/officeDocument/2006/relationships/image" Target="../media/image892.png"/><Relationship Id="rId14" Type="http://schemas.openxmlformats.org/officeDocument/2006/relationships/image" Target="../media/image888.png"/><Relationship Id="rId4" Type="http://schemas.openxmlformats.org/officeDocument/2006/relationships/image" Target="../media/image657.png"/><Relationship Id="rId9" Type="http://schemas.openxmlformats.org/officeDocument/2006/relationships/image" Target="../media/image883.png"/><Relationship Id="rId22" Type="http://schemas.openxmlformats.org/officeDocument/2006/relationships/image" Target="../media/image89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2.png"/><Relationship Id="rId3" Type="http://schemas.openxmlformats.org/officeDocument/2006/relationships/image" Target="../media/image4140.png"/><Relationship Id="rId7" Type="http://schemas.openxmlformats.org/officeDocument/2006/relationships/image" Target="../media/image901.png"/><Relationship Id="rId2" Type="http://schemas.openxmlformats.org/officeDocument/2006/relationships/image" Target="../media/image8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0.png"/><Relationship Id="rId5" Type="http://schemas.openxmlformats.org/officeDocument/2006/relationships/image" Target="../media/image899.png"/><Relationship Id="rId4" Type="http://schemas.openxmlformats.org/officeDocument/2006/relationships/image" Target="../media/image80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3" Type="http://schemas.openxmlformats.org/officeDocument/2006/relationships/image" Target="../media/image460.png"/><Relationship Id="rId7" Type="http://schemas.openxmlformats.org/officeDocument/2006/relationships/image" Target="../media/image665.png"/><Relationship Id="rId12" Type="http://schemas.openxmlformats.org/officeDocument/2006/relationships/image" Target="../media/image912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6.png"/><Relationship Id="rId11" Type="http://schemas.openxmlformats.org/officeDocument/2006/relationships/image" Target="../media/image525.png"/><Relationship Id="rId5" Type="http://schemas.openxmlformats.org/officeDocument/2006/relationships/image" Target="../media/image905.png"/><Relationship Id="rId10" Type="http://schemas.openxmlformats.org/officeDocument/2006/relationships/image" Target="../media/image516.png"/><Relationship Id="rId4" Type="http://schemas.openxmlformats.org/officeDocument/2006/relationships/image" Target="../media/image461.png"/><Relationship Id="rId9" Type="http://schemas.openxmlformats.org/officeDocument/2006/relationships/image" Target="../media/image6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0.png"/><Relationship Id="rId3" Type="http://schemas.openxmlformats.org/officeDocument/2006/relationships/image" Target="../media/image2810.png"/><Relationship Id="rId7" Type="http://schemas.openxmlformats.org/officeDocument/2006/relationships/image" Target="../media/image35.png"/><Relationship Id="rId2" Type="http://schemas.openxmlformats.org/officeDocument/2006/relationships/image" Target="../media/image2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9" Type="http://schemas.openxmlformats.org/officeDocument/2006/relationships/image" Target="../media/image30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2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9D02-5D05-47B5-AAF8-693F5353E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569" y="1651842"/>
            <a:ext cx="7254474" cy="2578780"/>
          </a:xfrm>
        </p:spPr>
        <p:txBody>
          <a:bodyPr/>
          <a:lstStyle/>
          <a:p>
            <a:r>
              <a:rPr lang="en-IN" dirty="0"/>
              <a:t>Unit:1.1</a:t>
            </a:r>
            <a:br>
              <a:rPr lang="en-IN" dirty="0"/>
            </a:br>
            <a:r>
              <a:rPr lang="en-IN" dirty="0"/>
              <a:t>Indeterminate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BC5B1-64A7-446D-8D54-DC59298BF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CF476-8672-459E-A219-CF5AFE2D7C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67C31-143C-4DBC-80E4-5BC1C8BB04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907A25-16A8-4B58-990A-DDE5A8B19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9C5948-F8B8-405C-96F2-4119DD6AF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IN" b="1" dirty="0"/>
          </a:p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  <a:p>
            <a:endParaRPr lang="en-IN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FD8A492-4033-42F3-B356-8F9351CD15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212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L’Hospital’s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02060"/>
                    </a:solidFill>
                  </a:rPr>
                  <a:t>L’Hospital’s Rule is applicable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I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</m:den>
                    </m:f>
                    <m:r>
                      <a:rPr 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𝐨𝐫</m:t>
                    </m:r>
                    <m:r>
                      <a:rPr 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 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type indeterminate forms only.</a:t>
                </a:r>
              </a:p>
              <a:p>
                <a:r>
                  <a:rPr lang="en-US" dirty="0">
                    <a:solidFill>
                      <a:srgbClr val="002060"/>
                    </a:solidFill>
                  </a:rPr>
                  <a:t>To find the limits of other indeterminate forms, we will convert them into  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2060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</m:t>
                        </m:r>
                      </m:den>
                    </m:f>
                    <m:r>
                      <a:rPr 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𝐨𝐫</m:t>
                    </m:r>
                    <m:r>
                      <a:rPr lang="en-US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 </m:t>
                        </m:r>
                      </m:den>
                    </m:f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t="-4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Freeform 9"/>
              <p:cNvSpPr/>
              <p:nvPr/>
            </p:nvSpPr>
            <p:spPr>
              <a:xfrm>
                <a:off x="4891196" y="4552560"/>
                <a:ext cx="1800006" cy="1800006"/>
              </a:xfrm>
              <a:custGeom>
                <a:avLst/>
                <a:gdLst>
                  <a:gd name="connsiteX0" fmla="*/ 0 w 1800006"/>
                  <a:gd name="connsiteY0" fmla="*/ 900003 h 1800006"/>
                  <a:gd name="connsiteX1" fmla="*/ 900003 w 1800006"/>
                  <a:gd name="connsiteY1" fmla="*/ 0 h 1800006"/>
                  <a:gd name="connsiteX2" fmla="*/ 1800006 w 1800006"/>
                  <a:gd name="connsiteY2" fmla="*/ 900003 h 1800006"/>
                  <a:gd name="connsiteX3" fmla="*/ 900003 w 1800006"/>
                  <a:gd name="connsiteY3" fmla="*/ 1800006 h 1800006"/>
                  <a:gd name="connsiteX4" fmla="*/ 0 w 1800006"/>
                  <a:gd name="connsiteY4" fmla="*/ 900003 h 180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6" h="1800006">
                    <a:moveTo>
                      <a:pt x="0" y="900003"/>
                    </a:moveTo>
                    <a:cubicBezTo>
                      <a:pt x="0" y="402945"/>
                      <a:pt x="402945" y="0"/>
                      <a:pt x="900003" y="0"/>
                    </a:cubicBezTo>
                    <a:cubicBezTo>
                      <a:pt x="1397061" y="0"/>
                      <a:pt x="1800006" y="402945"/>
                      <a:pt x="1800006" y="900003"/>
                    </a:cubicBezTo>
                    <a:cubicBezTo>
                      <a:pt x="1800006" y="1397061"/>
                      <a:pt x="1397061" y="1800006"/>
                      <a:pt x="900003" y="1800006"/>
                    </a:cubicBezTo>
                    <a:cubicBezTo>
                      <a:pt x="402945" y="1800006"/>
                      <a:pt x="0" y="1397061"/>
                      <a:pt x="0" y="900003"/>
                    </a:cubicBez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81385" tIns="281385" rIns="281385" bIns="281385" numCol="1" spcCol="1270" anchor="b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kern="120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IN" sz="2800" b="0" i="1" kern="12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kern="12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1" kern="12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IN" sz="2800" b="0" i="1" kern="120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kern="120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IN" sz="2800" b="0" i="0" kern="120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kern="12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kern="120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num>
                        <m:den>
                          <m:r>
                            <a:rPr lang="en-IN" sz="2800" b="0" i="1" kern="120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lang="en-US" sz="2800" kern="1200" dirty="0"/>
              </a:p>
            </p:txBody>
          </p:sp>
        </mc:Choice>
        <mc:Fallback xmlns="">
          <p:sp>
            <p:nvSpPr>
              <p:cNvPr id="10" name="Freeform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196" y="4552560"/>
                <a:ext cx="1800006" cy="1800006"/>
              </a:xfrm>
              <a:custGeom>
                <a:avLst/>
                <a:gdLst>
                  <a:gd name="connsiteX0" fmla="*/ 0 w 1800006"/>
                  <a:gd name="connsiteY0" fmla="*/ 900003 h 1800006"/>
                  <a:gd name="connsiteX1" fmla="*/ 900003 w 1800006"/>
                  <a:gd name="connsiteY1" fmla="*/ 0 h 1800006"/>
                  <a:gd name="connsiteX2" fmla="*/ 1800006 w 1800006"/>
                  <a:gd name="connsiteY2" fmla="*/ 900003 h 1800006"/>
                  <a:gd name="connsiteX3" fmla="*/ 900003 w 1800006"/>
                  <a:gd name="connsiteY3" fmla="*/ 1800006 h 1800006"/>
                  <a:gd name="connsiteX4" fmla="*/ 0 w 1800006"/>
                  <a:gd name="connsiteY4" fmla="*/ 900003 h 180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0006" h="1800006">
                    <a:moveTo>
                      <a:pt x="0" y="900003"/>
                    </a:moveTo>
                    <a:cubicBezTo>
                      <a:pt x="0" y="402945"/>
                      <a:pt x="402945" y="0"/>
                      <a:pt x="900003" y="0"/>
                    </a:cubicBezTo>
                    <a:cubicBezTo>
                      <a:pt x="1397061" y="0"/>
                      <a:pt x="1800006" y="402945"/>
                      <a:pt x="1800006" y="900003"/>
                    </a:cubicBezTo>
                    <a:cubicBezTo>
                      <a:pt x="1800006" y="1397061"/>
                      <a:pt x="1397061" y="1800006"/>
                      <a:pt x="900003" y="1800006"/>
                    </a:cubicBezTo>
                    <a:cubicBezTo>
                      <a:pt x="402945" y="1800006"/>
                      <a:pt x="0" y="1397061"/>
                      <a:pt x="0" y="900003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Arrow 10"/>
          <p:cNvSpPr/>
          <p:nvPr/>
        </p:nvSpPr>
        <p:spPr>
          <a:xfrm rot="10800000">
            <a:off x="3052589" y="5186870"/>
            <a:ext cx="1737484" cy="531387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Freeform 11"/>
              <p:cNvSpPr/>
              <p:nvPr/>
            </p:nvSpPr>
            <p:spPr>
              <a:xfrm>
                <a:off x="2387528" y="491256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4972" tIns="84972" rIns="84972" bIns="84972" numCol="1" spcCol="1270" anchor="ctr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 xmlns:m="http://schemas.openxmlformats.org/officeDocument/2006/math">
                    <m:r>
                      <a:rPr lang="en-IN" sz="2800" b="1" i="1" kern="1200" smtClean="0">
                        <a:latin typeface="Cambria Math" panose="02040503050406030204" pitchFamily="18" charset="0"/>
                      </a:rPr>
                      <m:t>∞−∞</m:t>
                    </m:r>
                  </m:oMath>
                </a14:m>
                <a:r>
                  <a:rPr lang="en-US" sz="2800" kern="1200" dirty="0"/>
                  <a:t> </a:t>
                </a:r>
              </a:p>
            </p:txBody>
          </p:sp>
        </mc:Choice>
        <mc:Fallback xmlns="">
          <p:sp>
            <p:nvSpPr>
              <p:cNvPr id="12" name="Freeform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528" y="491256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Arrow 12"/>
          <p:cNvSpPr/>
          <p:nvPr/>
        </p:nvSpPr>
        <p:spPr>
          <a:xfrm rot="13500000">
            <a:off x="3600260" y="3864673"/>
            <a:ext cx="1737484" cy="531387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reeform 13"/>
              <p:cNvSpPr/>
              <p:nvPr/>
            </p:nvSpPr>
            <p:spPr>
              <a:xfrm>
                <a:off x="3134705" y="297607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11632" tIns="211632" rIns="31632" bIns="31632" numCol="1" spcCol="1270" anchor="b" anchorCtr="1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eqArr>
                            <m:eqArrPr>
                              <m:ctrlPr>
                                <a:rPr lang="en-IN" sz="39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3900" b="0" i="1" kern="12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3900" b="0" i="1" kern="120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p>
                      </m:sSup>
                    </m:oMath>
                  </m:oMathPara>
                </a14:m>
                <a:endParaRPr lang="en-US" sz="3900" kern="1200" dirty="0"/>
              </a:p>
            </p:txBody>
          </p:sp>
        </mc:Choice>
        <mc:Fallback xmlns="">
          <p:sp>
            <p:nvSpPr>
              <p:cNvPr id="14" name="Freeform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705" y="297607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Arrow 14"/>
          <p:cNvSpPr/>
          <p:nvPr/>
        </p:nvSpPr>
        <p:spPr>
          <a:xfrm rot="16200000">
            <a:off x="4922457" y="3317001"/>
            <a:ext cx="1737484" cy="531387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 15"/>
              <p:cNvSpPr/>
              <p:nvPr/>
            </p:nvSpPr>
            <p:spPr>
              <a:xfrm>
                <a:off x="5071196" y="2173949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11632" tIns="211632" rIns="31632" bIns="31632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  <m:sup>
                          <m: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3900" kern="1200" dirty="0"/>
              </a:p>
            </p:txBody>
          </p:sp>
        </mc:Choice>
        <mc:Fallback xmlns="">
          <p:sp>
            <p:nvSpPr>
              <p:cNvPr id="16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196" y="2173949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Arrow 16"/>
          <p:cNvSpPr/>
          <p:nvPr/>
        </p:nvSpPr>
        <p:spPr>
          <a:xfrm rot="18900000">
            <a:off x="6244654" y="3864673"/>
            <a:ext cx="1737484" cy="531387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reeform 17"/>
              <p:cNvSpPr/>
              <p:nvPr/>
            </p:nvSpPr>
            <p:spPr>
              <a:xfrm>
                <a:off x="7007686" y="297607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11632" tIns="211632" rIns="31632" bIns="31632" numCol="1" spcCol="1270" anchor="ctr" anchorCtr="0">
                <a:noAutofit/>
              </a:bodyPr>
              <a:lstStyle/>
              <a:p>
                <a:pPr lvl="0" algn="ctr" defTabSz="17335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3900" b="0" i="1" kern="120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</m:oMath>
                  </m:oMathPara>
                </a14:m>
                <a:endParaRPr lang="en-US" sz="3900" kern="1200" dirty="0"/>
              </a:p>
            </p:txBody>
          </p:sp>
        </mc:Choice>
        <mc:Fallback xmlns="">
          <p:sp>
            <p:nvSpPr>
              <p:cNvPr id="18" name="Freeform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686" y="297607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Arrow 18"/>
          <p:cNvSpPr/>
          <p:nvPr/>
        </p:nvSpPr>
        <p:spPr>
          <a:xfrm>
            <a:off x="6792326" y="5186870"/>
            <a:ext cx="1737484" cy="531387"/>
          </a:xfrm>
          <a:prstGeom prst="leftArrow">
            <a:avLst>
              <a:gd name="adj1" fmla="val 60000"/>
              <a:gd name="adj2" fmla="val 50000"/>
            </a:avLst>
          </a:prstGeom>
          <a:scene3d>
            <a:camera prst="orthographicFront"/>
            <a:lightRig rig="threePt" dir="t">
              <a:rot lat="0" lon="0" rev="7500000"/>
            </a:lightRig>
          </a:scene3d>
          <a:sp3d z="-1524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reeform 19"/>
              <p:cNvSpPr/>
              <p:nvPr/>
            </p:nvSpPr>
            <p:spPr>
              <a:xfrm>
                <a:off x="7809807" y="491256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scene3d>
                <a:camera prst="orthographicFront"/>
                <a:lightRig rig="threePt" dir="t">
                  <a:rot lat="0" lon="0" rev="7500000"/>
                </a:lightRig>
              </a:scene3d>
              <a:sp3d prstMaterial="plastic">
                <a:bevelT w="127000" h="25400" prst="relaxedInset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03632" tIns="283632" rIns="31632" bIns="84972" numCol="1" spcCol="1270" anchor="ctr" anchorCtr="0">
                <a:noAutofit/>
              </a:bodyPr>
              <a:lstStyle/>
              <a:p>
                <a:pPr lvl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×∞</m:t>
                      </m:r>
                    </m:oMath>
                  </m:oMathPara>
                </a14:m>
                <a:endParaRPr lang="en-US" sz="2800" kern="1200" dirty="0"/>
              </a:p>
            </p:txBody>
          </p:sp>
        </mc:Choice>
        <mc:Fallback xmlns="">
          <p:sp>
            <p:nvSpPr>
              <p:cNvPr id="20" name="Freeform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807" y="4912560"/>
                <a:ext cx="1440007" cy="1080006"/>
              </a:xfrm>
              <a:custGeom>
                <a:avLst/>
                <a:gdLst>
                  <a:gd name="connsiteX0" fmla="*/ 0 w 1440007"/>
                  <a:gd name="connsiteY0" fmla="*/ 108001 h 1080006"/>
                  <a:gd name="connsiteX1" fmla="*/ 108001 w 1440007"/>
                  <a:gd name="connsiteY1" fmla="*/ 0 h 1080006"/>
                  <a:gd name="connsiteX2" fmla="*/ 1332006 w 1440007"/>
                  <a:gd name="connsiteY2" fmla="*/ 0 h 1080006"/>
                  <a:gd name="connsiteX3" fmla="*/ 1440007 w 1440007"/>
                  <a:gd name="connsiteY3" fmla="*/ 108001 h 1080006"/>
                  <a:gd name="connsiteX4" fmla="*/ 1440007 w 1440007"/>
                  <a:gd name="connsiteY4" fmla="*/ 972005 h 1080006"/>
                  <a:gd name="connsiteX5" fmla="*/ 1332006 w 1440007"/>
                  <a:gd name="connsiteY5" fmla="*/ 1080006 h 1080006"/>
                  <a:gd name="connsiteX6" fmla="*/ 108001 w 1440007"/>
                  <a:gd name="connsiteY6" fmla="*/ 1080006 h 1080006"/>
                  <a:gd name="connsiteX7" fmla="*/ 0 w 1440007"/>
                  <a:gd name="connsiteY7" fmla="*/ 972005 h 1080006"/>
                  <a:gd name="connsiteX8" fmla="*/ 0 w 1440007"/>
                  <a:gd name="connsiteY8" fmla="*/ 108001 h 108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0007" h="1080006">
                    <a:moveTo>
                      <a:pt x="0" y="108001"/>
                    </a:moveTo>
                    <a:cubicBezTo>
                      <a:pt x="0" y="48354"/>
                      <a:pt x="48354" y="0"/>
                      <a:pt x="108001" y="0"/>
                    </a:cubicBezTo>
                    <a:lnTo>
                      <a:pt x="1332006" y="0"/>
                    </a:lnTo>
                    <a:cubicBezTo>
                      <a:pt x="1391653" y="0"/>
                      <a:pt x="1440007" y="48354"/>
                      <a:pt x="1440007" y="108001"/>
                    </a:cubicBezTo>
                    <a:lnTo>
                      <a:pt x="1440007" y="972005"/>
                    </a:lnTo>
                    <a:cubicBezTo>
                      <a:pt x="1440007" y="1031652"/>
                      <a:pt x="1391653" y="1080006"/>
                      <a:pt x="1332006" y="1080006"/>
                    </a:cubicBezTo>
                    <a:lnTo>
                      <a:pt x="108001" y="1080006"/>
                    </a:lnTo>
                    <a:cubicBezTo>
                      <a:pt x="48354" y="1080006"/>
                      <a:pt x="0" y="1031652"/>
                      <a:pt x="0" y="972005"/>
                    </a:cubicBezTo>
                    <a:lnTo>
                      <a:pt x="0" y="108001"/>
                    </a:ln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N" sz="5400" b="1" dirty="0"/>
                  <a:t>Method:1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54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lang="en-IN" sz="5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54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5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IN" sz="5400" b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59941EC4-4BF7-454B-9E4E-6C5B6BA76C64}"/>
              </a:ext>
            </a:extLst>
          </p:cNvPr>
          <p:cNvSpPr/>
          <p:nvPr/>
        </p:nvSpPr>
        <p:spPr>
          <a:xfrm>
            <a:off x="5473221" y="3226697"/>
            <a:ext cx="688617" cy="40460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344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Method:1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91077" y="846585"/>
                <a:ext cx="3594100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sup>
                            </m:s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−1−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846585"/>
                <a:ext cx="3594100" cy="863678"/>
              </a:xfrm>
              <a:prstGeom prst="rect">
                <a:avLst/>
              </a:prstGeom>
              <a:blipFill>
                <a:blip r:embed="rId3"/>
                <a:stretch>
                  <a:fillRect l="-35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199445" y="1790701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609861" y="127815"/>
            <a:ext cx="4735141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Identify the indeterminate form.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454413" y="2324716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13" y="2324716"/>
                <a:ext cx="1220102" cy="1133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/>
          <p:cNvSpPr/>
          <p:nvPr/>
        </p:nvSpPr>
        <p:spPr>
          <a:xfrm>
            <a:off x="6202006" y="134072"/>
            <a:ext cx="3556143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L’Hospital’s Rule.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 rot="10800000" flipV="1">
                <a:off x="4837533" y="3695596"/>
                <a:ext cx="3362511" cy="9593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 =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4837533" y="3695596"/>
                <a:ext cx="3362511" cy="959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99839" y="3791263"/>
                <a:ext cx="2452289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9" y="3791263"/>
                <a:ext cx="2452289" cy="863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200044" y="3698185"/>
                <a:ext cx="1877262" cy="956756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044" y="3698185"/>
                <a:ext cx="1877262" cy="9567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37532" y="4930343"/>
                <a:ext cx="1964282" cy="95675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532" y="4930343"/>
                <a:ext cx="1964282" cy="956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801814" y="4930342"/>
                <a:ext cx="605118" cy="956756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814" y="4930342"/>
                <a:ext cx="605118" cy="9567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367418" y="2422891"/>
            <a:ext cx="1645377" cy="431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1906265" y="2947747"/>
            <a:ext cx="533374" cy="431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100446" y="2349147"/>
                <a:ext cx="1966611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1−0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446" y="2349147"/>
                <a:ext cx="1966611" cy="863678"/>
              </a:xfrm>
              <a:prstGeom prst="rect">
                <a:avLst/>
              </a:prstGeom>
              <a:blipFill>
                <a:blip r:embed="rId10"/>
                <a:stretch>
                  <a:fillRect b="-4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3133317" y="2913924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89697" y="2405957"/>
                <a:ext cx="2530557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97" y="2405957"/>
                <a:ext cx="2530557" cy="863678"/>
              </a:xfrm>
              <a:prstGeom prst="rect">
                <a:avLst/>
              </a:prstGeom>
              <a:blipFill>
                <a:blip r:embed="rId11"/>
                <a:stretch>
                  <a:fillRect b="-7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067057" y="2399536"/>
                <a:ext cx="1387356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57" y="2399536"/>
                <a:ext cx="1387356" cy="863678"/>
              </a:xfrm>
              <a:prstGeom prst="rect">
                <a:avLst/>
              </a:prstGeom>
              <a:blipFill>
                <a:blip r:embed="rId12"/>
                <a:stretch>
                  <a:fillRect r="-61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D19EDB2D-8570-404E-BE4A-CF9CAD32246F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D526DA-5164-435E-9557-B06BDF11AEF8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</p:spTree>
    <p:extLst>
      <p:ext uri="{BB962C8B-B14F-4D97-AF65-F5344CB8AC3E}">
        <p14:creationId xmlns:p14="http://schemas.microsoft.com/office/powerpoint/2010/main" val="18019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35873 0.0057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4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10" grpId="0"/>
      <p:bldP spid="10" grpId="1"/>
      <p:bldP spid="11" grpId="0" animBg="1"/>
      <p:bldP spid="11" grpId="1" animBg="1"/>
      <p:bldP spid="12" grpId="0" animBg="1"/>
      <p:bldP spid="12" grpId="1" animBg="1"/>
      <p:bldP spid="13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4" grpId="0"/>
      <p:bldP spid="24" grpId="1"/>
      <p:bldP spid="30" grpId="0"/>
      <p:bldP spid="31" grpId="0"/>
      <p:bldP spid="3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Method:1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13" name="Title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4801" y="711201"/>
                <a:ext cx="2577361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1" y="711201"/>
                <a:ext cx="2577361" cy="863678"/>
              </a:xfrm>
              <a:prstGeom prst="rect">
                <a:avLst/>
              </a:prstGeom>
              <a:blipFill>
                <a:blip r:embed="rId3"/>
                <a:stretch>
                  <a:fillRect r="-5437" b="-7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/>
          <p:cNvSpPr/>
          <p:nvPr/>
        </p:nvSpPr>
        <p:spPr>
          <a:xfrm>
            <a:off x="6426915" y="96321"/>
            <a:ext cx="2355907" cy="516072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the limit.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B5F8218-845E-492E-8DD1-2BAA924556A7}"/>
                  </a:ext>
                </a:extLst>
              </p:cNvPr>
              <p:cNvSpPr/>
              <p:nvPr/>
            </p:nvSpPr>
            <p:spPr>
              <a:xfrm>
                <a:off x="2768013" y="711201"/>
                <a:ext cx="2240716" cy="1060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B5F8218-845E-492E-8DD1-2BAA92455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013" y="711201"/>
                <a:ext cx="2240716" cy="1060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F254E6-7B5F-43AE-B4D5-2175CEE53698}"/>
                  </a:ext>
                </a:extLst>
              </p:cNvPr>
              <p:cNvSpPr/>
              <p:nvPr/>
            </p:nvSpPr>
            <p:spPr>
              <a:xfrm>
                <a:off x="8766978" y="711201"/>
                <a:ext cx="1055018" cy="1060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8F254E6-7B5F-43AE-B4D5-2175CEE53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978" y="711201"/>
                <a:ext cx="1055018" cy="1060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D8F470B-7E78-4AFC-8283-583A0C0B7452}"/>
              </a:ext>
            </a:extLst>
          </p:cNvPr>
          <p:cNvCxnSpPr/>
          <p:nvPr/>
        </p:nvCxnSpPr>
        <p:spPr>
          <a:xfrm>
            <a:off x="5138207" y="1230918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1DA15A-B33C-4E11-85C8-E786F15AE525}"/>
                  </a:ext>
                </a:extLst>
              </p:cNvPr>
              <p:cNvSpPr/>
              <p:nvPr/>
            </p:nvSpPr>
            <p:spPr>
              <a:xfrm>
                <a:off x="6117718" y="695065"/>
                <a:ext cx="1418911" cy="936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2∙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1DA15A-B33C-4E11-85C8-E786F15AE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18" y="695065"/>
                <a:ext cx="1418911" cy="9361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25EE5A-8B4F-479A-9B3E-C2574E07482E}"/>
                  </a:ext>
                </a:extLst>
              </p:cNvPr>
              <p:cNvSpPr/>
              <p:nvPr/>
            </p:nvSpPr>
            <p:spPr>
              <a:xfrm>
                <a:off x="7309940" y="758594"/>
                <a:ext cx="1649107" cy="936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525EE5A-8B4F-479A-9B3E-C2574E074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40" y="758594"/>
                <a:ext cx="1649107" cy="9361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3D65C35F-6D91-4FC6-A1C1-699BD82EE424}"/>
              </a:ext>
            </a:extLst>
          </p:cNvPr>
          <p:cNvSpPr/>
          <p:nvPr/>
        </p:nvSpPr>
        <p:spPr>
          <a:xfrm>
            <a:off x="3867200" y="731291"/>
            <a:ext cx="1066937" cy="4318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D9EB2D-C0DF-4D4F-8CB4-BEFC8E19C9B6}"/>
              </a:ext>
            </a:extLst>
          </p:cNvPr>
          <p:cNvSpPr/>
          <p:nvPr/>
        </p:nvSpPr>
        <p:spPr>
          <a:xfrm>
            <a:off x="4109654" y="1265264"/>
            <a:ext cx="582028" cy="404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8952691-AF03-418F-A559-EF0B5411E074}"/>
                  </a:ext>
                </a:extLst>
              </p:cNvPr>
              <p:cNvSpPr/>
              <p:nvPr/>
            </p:nvSpPr>
            <p:spPr>
              <a:xfrm>
                <a:off x="2766676" y="1819320"/>
                <a:ext cx="2240716" cy="1060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8952691-AF03-418F-A559-EF0B5411E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76" y="1819320"/>
                <a:ext cx="2240716" cy="1060733"/>
              </a:xfrm>
              <a:prstGeom prst="rect">
                <a:avLst/>
              </a:prstGeom>
              <a:blipFill>
                <a:blip r:embed="rId8"/>
                <a:stretch>
                  <a:fillRect r="-38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95F9049-B50D-46B9-97DE-D6AA794A8BA0}"/>
                  </a:ext>
                </a:extLst>
              </p:cNvPr>
              <p:cNvSpPr/>
              <p:nvPr/>
            </p:nvSpPr>
            <p:spPr>
              <a:xfrm>
                <a:off x="3887034" y="1874068"/>
                <a:ext cx="1189979" cy="530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95F9049-B50D-46B9-97DE-D6AA794A8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34" y="1874068"/>
                <a:ext cx="1189979" cy="5305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D1D504A-51B7-49F5-AB3F-C73C36C117DC}"/>
                  </a:ext>
                </a:extLst>
              </p:cNvPr>
              <p:cNvSpPr/>
              <p:nvPr/>
            </p:nvSpPr>
            <p:spPr>
              <a:xfrm>
                <a:off x="4221155" y="2295102"/>
                <a:ext cx="521735" cy="5484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D1D504A-51B7-49F5-AB3F-C73C36C11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155" y="2295102"/>
                <a:ext cx="521735" cy="5484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5B8E30B4-109F-423C-81EB-5A291BEF26D3}"/>
              </a:ext>
            </a:extLst>
          </p:cNvPr>
          <p:cNvSpPr/>
          <p:nvPr/>
        </p:nvSpPr>
        <p:spPr>
          <a:xfrm>
            <a:off x="9238377" y="2204300"/>
            <a:ext cx="2953623" cy="5544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L’Hospital’s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D204ABD-2308-407B-B4D4-662EAF18F474}"/>
                  </a:ext>
                </a:extLst>
              </p:cNvPr>
              <p:cNvSpPr/>
              <p:nvPr/>
            </p:nvSpPr>
            <p:spPr>
              <a:xfrm>
                <a:off x="2753028" y="2954735"/>
                <a:ext cx="921816" cy="1060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D204ABD-2308-407B-B4D4-662EAF18F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028" y="2954735"/>
                <a:ext cx="921816" cy="10607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A1CA70-D8FD-4EA9-973E-942B88CECED5}"/>
                  </a:ext>
                </a:extLst>
              </p:cNvPr>
              <p:cNvSpPr/>
              <p:nvPr/>
            </p:nvSpPr>
            <p:spPr>
              <a:xfrm>
                <a:off x="2766676" y="4090156"/>
                <a:ext cx="768094" cy="11081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0A1CA70-D8FD-4EA9-973E-942B88CEC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676" y="4090156"/>
                <a:ext cx="768094" cy="11081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7E60394F-04B1-4FC1-801A-6289192B0193}"/>
              </a:ext>
            </a:extLst>
          </p:cNvPr>
          <p:cNvSpPr/>
          <p:nvPr/>
        </p:nvSpPr>
        <p:spPr>
          <a:xfrm>
            <a:off x="2780324" y="4076501"/>
            <a:ext cx="761425" cy="992493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4908C8A-2EF5-4390-BF08-CFA3599C8266}"/>
                  </a:ext>
                </a:extLst>
              </p:cNvPr>
              <p:cNvSpPr/>
              <p:nvPr/>
            </p:nvSpPr>
            <p:spPr>
              <a:xfrm>
                <a:off x="242880" y="5743805"/>
                <a:ext cx="9051607" cy="711201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If it again reduces to the form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den>
                    </m:f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∞ </m:t>
                        </m:r>
                      </m:den>
                    </m:f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apply L’Hospital’s Rule.</a:t>
                </a: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4908C8A-2EF5-4390-BF08-CFA3599C8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0" y="5743805"/>
                <a:ext cx="9051607" cy="711201"/>
              </a:xfrm>
              <a:prstGeom prst="roundRect">
                <a:avLst/>
              </a:prstGeom>
              <a:blipFill>
                <a:blip r:embed="rId13"/>
                <a:stretch>
                  <a:fillRect l="-1010" r="-471" b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80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32709 -0.0092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54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0" grpId="0"/>
      <p:bldP spid="30" grpId="1" uiExpand="1"/>
      <p:bldP spid="32" grpId="0"/>
      <p:bldP spid="32" grpId="1" uiExpand="1"/>
      <p:bldP spid="33" grpId="0"/>
      <p:bldP spid="33" grpId="1" uiExpand="1"/>
      <p:bldP spid="34" grpId="0" uiExpand="1" animBg="1"/>
      <p:bldP spid="34" grpId="1" animBg="1"/>
      <p:bldP spid="35" grpId="0" animBg="1"/>
      <p:bldP spid="35" grpId="1" animBg="1"/>
      <p:bldP spid="36" grpId="0"/>
      <p:bldP spid="37" grpId="0"/>
      <p:bldP spid="38" grpId="0"/>
      <p:bldP spid="39" grpId="0" animBg="1"/>
      <p:bldP spid="40" grpId="0"/>
      <p:bldP spid="41" grpId="0"/>
      <p:bldP spid="42" grpId="0" animBg="1"/>
      <p:bldP spid="22" grpId="0" animBg="1"/>
      <p:bldP spid="2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Method:1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          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890694" y="972895"/>
                <a:ext cx="2540120" cy="945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Find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94" y="972895"/>
                <a:ext cx="2540120" cy="9459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2258701"/>
                <a:ext cx="2637780" cy="945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58701"/>
                <a:ext cx="2637780" cy="945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>
            <a:off x="2663538" y="2744568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34329" y="2200993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329" y="2200993"/>
                <a:ext cx="1220102" cy="1133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638099" y="2251548"/>
                <a:ext cx="1116012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099" y="2251548"/>
                <a:ext cx="1116012" cy="8636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1694952" y="2317239"/>
            <a:ext cx="904057" cy="386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8464" y="3476633"/>
                <a:ext cx="2870798" cy="949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4" y="3476633"/>
                <a:ext cx="2870798" cy="9499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350198" y="739905"/>
                <a:ext cx="1091087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198" y="739905"/>
                <a:ext cx="1091087" cy="4025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851867" y="3871940"/>
                <a:ext cx="455098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67" y="3871940"/>
                <a:ext cx="455098" cy="402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8463" y="4397068"/>
                <a:ext cx="1301905" cy="949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3" y="4397068"/>
                <a:ext cx="1301905" cy="9499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310488" y="4638022"/>
                <a:ext cx="768928" cy="534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88" y="4638022"/>
                <a:ext cx="768928" cy="534848"/>
              </a:xfrm>
              <a:prstGeom prst="rect">
                <a:avLst/>
              </a:prstGeom>
              <a:blipFill>
                <a:blip r:embed="rId11"/>
                <a:stretch>
                  <a:fillRect r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001876" y="773291"/>
                <a:ext cx="1091087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876" y="773291"/>
                <a:ext cx="1091087" cy="4025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890692" y="970409"/>
                <a:ext cx="2540120" cy="945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Find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692" y="970409"/>
                <a:ext cx="2540120" cy="9459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546693" y="3393273"/>
                <a:ext cx="1091087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693" y="3393273"/>
                <a:ext cx="1091087" cy="4025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983346" y="2790227"/>
            <a:ext cx="323619" cy="386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188663" y="2258701"/>
                <a:ext cx="2637780" cy="945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663" y="2258701"/>
                <a:ext cx="2637780" cy="9459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/>
          <p:cNvCxnSpPr/>
          <p:nvPr/>
        </p:nvCxnSpPr>
        <p:spPr>
          <a:xfrm>
            <a:off x="8843540" y="2730280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9826762" y="2251548"/>
                <a:ext cx="1116012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762" y="2251548"/>
                <a:ext cx="1116012" cy="8636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/>
          <p:cNvSpPr/>
          <p:nvPr/>
        </p:nvSpPr>
        <p:spPr>
          <a:xfrm>
            <a:off x="7883615" y="2289943"/>
            <a:ext cx="904057" cy="386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330192" y="3476633"/>
                <a:ext cx="2870798" cy="949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192" y="3476633"/>
                <a:ext cx="2870798" cy="9499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103595" y="3871940"/>
                <a:ext cx="455098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595" y="3871940"/>
                <a:ext cx="455098" cy="40254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330191" y="4397068"/>
                <a:ext cx="1468230" cy="949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191" y="4397068"/>
                <a:ext cx="1468230" cy="9499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6330191" y="5569983"/>
                <a:ext cx="768928" cy="534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191" y="5569983"/>
                <a:ext cx="768928" cy="534848"/>
              </a:xfrm>
              <a:prstGeom prst="rect">
                <a:avLst/>
              </a:prstGeom>
              <a:blipFill>
                <a:blip r:embed="rId20"/>
                <a:stretch>
                  <a:fillRect r="-15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7798421" y="3393273"/>
                <a:ext cx="1091087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421" y="3393273"/>
                <a:ext cx="1091087" cy="4025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/>
          <p:cNvSpPr/>
          <p:nvPr/>
        </p:nvSpPr>
        <p:spPr>
          <a:xfrm>
            <a:off x="8172009" y="2790227"/>
            <a:ext cx="323619" cy="386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0702914" y="2200992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2914" y="2200992"/>
                <a:ext cx="1220102" cy="113343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191949" y="3617518"/>
                <a:ext cx="2808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∵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949" y="3617518"/>
                <a:ext cx="2808000" cy="603439"/>
              </a:xfrm>
              <a:prstGeom prst="rect">
                <a:avLst/>
              </a:prstGeom>
              <a:blipFill>
                <a:blip r:embed="rId23"/>
                <a:stretch>
                  <a:fillRect t="-3030" r="-3913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276125" y="3606379"/>
                <a:ext cx="2808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∵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125" y="3606379"/>
                <a:ext cx="2808000" cy="603439"/>
              </a:xfrm>
              <a:prstGeom prst="rect">
                <a:avLst/>
              </a:prstGeom>
              <a:blipFill>
                <a:blip r:embed="rId24"/>
                <a:stretch>
                  <a:fillRect t="-4040" r="-3913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5A467418-8360-4032-B5CF-44D87259D4D1}"/>
              </a:ext>
            </a:extLst>
          </p:cNvPr>
          <p:cNvSpPr/>
          <p:nvPr/>
        </p:nvSpPr>
        <p:spPr>
          <a:xfrm>
            <a:off x="1380368" y="4711786"/>
            <a:ext cx="687423" cy="366915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26146F-5F04-4232-88C6-7C2D84B9B893}"/>
              </a:ext>
            </a:extLst>
          </p:cNvPr>
          <p:cNvSpPr/>
          <p:nvPr/>
        </p:nvSpPr>
        <p:spPr>
          <a:xfrm>
            <a:off x="6357457" y="5644012"/>
            <a:ext cx="687423" cy="366915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2E0FE7-7D82-4FAC-957C-6191C2386ED2}"/>
              </a:ext>
            </a:extLst>
          </p:cNvPr>
          <p:cNvSpPr/>
          <p:nvPr/>
        </p:nvSpPr>
        <p:spPr>
          <a:xfrm>
            <a:off x="6132959" y="2078486"/>
            <a:ext cx="64800" cy="439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D38BD26-DF51-4925-8911-8E73E6E55C08}"/>
              </a:ext>
            </a:extLst>
          </p:cNvPr>
          <p:cNvSpPr txBox="1">
            <a:spLocks/>
          </p:cNvSpPr>
          <p:nvPr/>
        </p:nvSpPr>
        <p:spPr>
          <a:xfrm>
            <a:off x="199445" y="1790701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18D9BB07-6196-43B6-A21D-C193A0B419B8}"/>
              </a:ext>
            </a:extLst>
          </p:cNvPr>
          <p:cNvSpPr/>
          <p:nvPr/>
        </p:nvSpPr>
        <p:spPr>
          <a:xfrm>
            <a:off x="201878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AC7A2DC-3F68-4ADD-9038-8E209BEE529E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</p:spTree>
    <p:extLst>
      <p:ext uri="{BB962C8B-B14F-4D97-AF65-F5344CB8AC3E}">
        <p14:creationId xmlns:p14="http://schemas.microsoft.com/office/powerpoint/2010/main" val="739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16198 -2.22222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46329 3.7037E-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64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0.16289 -0.00185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  <p:bldP spid="14" grpId="1"/>
      <p:bldP spid="15" grpId="0"/>
      <p:bldP spid="15" grpId="1"/>
      <p:bldP spid="17" grpId="0" animBg="1"/>
      <p:bldP spid="17" grpId="1" animBg="1"/>
      <p:bldP spid="18" grpId="0"/>
      <p:bldP spid="20" grpId="0"/>
      <p:bldP spid="21" grpId="0"/>
      <p:bldP spid="22" grpId="0"/>
      <p:bldP spid="26" grpId="0"/>
      <p:bldP spid="28" grpId="0"/>
      <p:bldP spid="29" grpId="0" animBg="1"/>
      <p:bldP spid="29" grpId="1" animBg="1"/>
      <p:bldP spid="48" grpId="0"/>
      <p:bldP spid="50" grpId="0"/>
      <p:bldP spid="50" grpId="1"/>
      <p:bldP spid="51" grpId="0" animBg="1"/>
      <p:bldP spid="51" grpId="1" animBg="1"/>
      <p:bldP spid="52" grpId="0"/>
      <p:bldP spid="53" grpId="0"/>
      <p:bldP spid="54" grpId="0"/>
      <p:bldP spid="55" grpId="0"/>
      <p:bldP spid="56" grpId="0"/>
      <p:bldP spid="57" grpId="0" animBg="1"/>
      <p:bldP spid="57" grpId="1" animBg="1"/>
      <p:bldP spid="58" grpId="0"/>
      <p:bldP spid="58" grpId="1"/>
      <p:bldP spid="70" grpId="0" animBg="1"/>
      <p:bldP spid="34" grpId="0" animBg="1"/>
      <p:bldP spid="35" grpId="0" animBg="1"/>
      <p:bldP spid="36" grpId="0" animBg="1"/>
      <p:bldP spid="3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Method:1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925731" y="986745"/>
            <a:ext cx="3242019" cy="1114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Evaluate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32211" y="816165"/>
                <a:ext cx="1127577" cy="11683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211" y="816165"/>
                <a:ext cx="1127577" cy="11683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645506" y="2465170"/>
            <a:ext cx="1100666" cy="464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4446929" y="2206082"/>
            <a:ext cx="3441752" cy="11279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79172" y="4989848"/>
                <a:ext cx="2696686" cy="1127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π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172" y="4989848"/>
                <a:ext cx="2696686" cy="1127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47761" y="5179284"/>
                <a:ext cx="1091087" cy="6670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761" y="5179284"/>
                <a:ext cx="1091087" cy="6670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180400" y="4829799"/>
                <a:ext cx="1656000" cy="91774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400" y="4829799"/>
                <a:ext cx="1656000" cy="9177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3768825" y="3012141"/>
            <a:ext cx="880533" cy="4426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806641" y="3683558"/>
                <a:ext cx="1091087" cy="40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2−0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41" y="3683558"/>
                <a:ext cx="1091087" cy="4025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3639962" y="4102689"/>
                <a:ext cx="1091087" cy="554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962" y="4102689"/>
                <a:ext cx="1091087" cy="554906"/>
              </a:xfrm>
              <a:prstGeom prst="rect">
                <a:avLst/>
              </a:prstGeom>
              <a:blipFill>
                <a:blip r:embed="rId12"/>
                <a:stretch>
                  <a:fillRect r="-5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/>
          <p:cNvSpPr/>
          <p:nvPr/>
        </p:nvSpPr>
        <p:spPr>
          <a:xfrm>
            <a:off x="8884400" y="3740830"/>
            <a:ext cx="2952000" cy="60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By L’Hospital’s Rule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C55C00-CDBE-4B93-853B-46C9123522CE}"/>
              </a:ext>
            </a:extLst>
          </p:cNvPr>
          <p:cNvSpPr/>
          <p:nvPr/>
        </p:nvSpPr>
        <p:spPr>
          <a:xfrm>
            <a:off x="4607170" y="5220210"/>
            <a:ext cx="1015087" cy="557466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B95ACA-EF04-41C9-B3CB-2AEB3026CA68}"/>
                  </a:ext>
                </a:extLst>
              </p:cNvPr>
              <p:cNvSpPr txBox="1"/>
              <p:nvPr/>
            </p:nvSpPr>
            <p:spPr>
              <a:xfrm>
                <a:off x="3944531" y="809751"/>
                <a:ext cx="1694318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B95ACA-EF04-41C9-B3CB-2AEB3026C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531" y="809751"/>
                <a:ext cx="1694318" cy="1060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6F2745-88FD-4160-AD08-04258D6EF1E9}"/>
                  </a:ext>
                </a:extLst>
              </p:cNvPr>
              <p:cNvSpPr txBox="1"/>
              <p:nvPr/>
            </p:nvSpPr>
            <p:spPr>
              <a:xfrm>
                <a:off x="3199534" y="891483"/>
                <a:ext cx="880855" cy="897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lim>
                      </m:limLow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B6F2745-88FD-4160-AD08-04258D6EF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534" y="891483"/>
                <a:ext cx="880855" cy="89701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29522A03-AC67-470C-9CC6-2E9B69094295}"/>
              </a:ext>
            </a:extLst>
          </p:cNvPr>
          <p:cNvGrpSpPr/>
          <p:nvPr/>
        </p:nvGrpSpPr>
        <p:grpSpPr>
          <a:xfrm>
            <a:off x="2454139" y="2432380"/>
            <a:ext cx="2523488" cy="1127966"/>
            <a:chOff x="730567" y="2272331"/>
            <a:chExt cx="2523488" cy="1127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598056" y="2272331"/>
                  <a:ext cx="1655999" cy="11279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056" y="2272331"/>
                  <a:ext cx="1655999" cy="112796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D6CFFF-71CA-46C8-AEAB-3D037C9B30D6}"/>
                    </a:ext>
                  </a:extLst>
                </p:cNvPr>
                <p:cNvSpPr txBox="1"/>
                <p:nvPr/>
              </p:nvSpPr>
              <p:spPr>
                <a:xfrm>
                  <a:off x="730567" y="2362571"/>
                  <a:ext cx="1091088" cy="8697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lim>
                        </m:limLow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D6CFFF-71CA-46C8-AEAB-3D037C9B30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67" y="2362571"/>
                  <a:ext cx="1091088" cy="86972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EB6213-E4B9-4FB0-A910-4926C1CAB019}"/>
              </a:ext>
            </a:extLst>
          </p:cNvPr>
          <p:cNvGrpSpPr/>
          <p:nvPr/>
        </p:nvGrpSpPr>
        <p:grpSpPr>
          <a:xfrm>
            <a:off x="2107319" y="3735611"/>
            <a:ext cx="3755462" cy="869725"/>
            <a:chOff x="383747" y="3575562"/>
            <a:chExt cx="3755462" cy="869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28419E-9F81-49D0-BB84-CFA066A482E5}"/>
                    </a:ext>
                  </a:extLst>
                </p:cNvPr>
                <p:cNvSpPr txBox="1"/>
                <p:nvPr/>
              </p:nvSpPr>
              <p:spPr>
                <a:xfrm>
                  <a:off x="1012378" y="3610259"/>
                  <a:ext cx="3126831" cy="783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</m:t>
                                </m:r>
                              </m:num>
                              <m:den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028419E-9F81-49D0-BB84-CFA066A48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378" y="3610259"/>
                  <a:ext cx="3126831" cy="783997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54134AA-1D66-46AE-91DE-002C696A0491}"/>
                    </a:ext>
                  </a:extLst>
                </p:cNvPr>
                <p:cNvSpPr txBox="1"/>
                <p:nvPr/>
              </p:nvSpPr>
              <p:spPr>
                <a:xfrm>
                  <a:off x="383747" y="3575562"/>
                  <a:ext cx="1442790" cy="8697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lim>
                        </m:limLow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54134AA-1D66-46AE-91DE-002C696A04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47" y="3575562"/>
                  <a:ext cx="1442790" cy="86972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AB252A7-F26C-4E7D-86B1-70004DD7642C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8" name="Arrow: Notched Right 27">
            <a:extLst>
              <a:ext uri="{FF2B5EF4-FFF2-40B4-BE49-F238E27FC236}">
                <a16:creationId xmlns:a16="http://schemas.microsoft.com/office/drawing/2014/main" id="{5E8282BA-F438-469F-B3B1-CCB812518893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FFCDAB0-0A7B-45DC-BDED-479E0A2BDE23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A0F48A8-4073-4533-B789-311F90BE578C}"/>
              </a:ext>
            </a:extLst>
          </p:cNvPr>
          <p:cNvSpPr/>
          <p:nvPr/>
        </p:nvSpPr>
        <p:spPr>
          <a:xfrm>
            <a:off x="6426915" y="96321"/>
            <a:ext cx="2355907" cy="516072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the limit.</a:t>
            </a:r>
          </a:p>
        </p:txBody>
      </p:sp>
    </p:spTree>
    <p:extLst>
      <p:ext uri="{BB962C8B-B14F-4D97-AF65-F5344CB8AC3E}">
        <p14:creationId xmlns:p14="http://schemas.microsoft.com/office/powerpoint/2010/main" val="3680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9" grpId="1" animBg="1"/>
      <p:bldP spid="10" grpId="0"/>
      <p:bldP spid="11" grpId="0"/>
      <p:bldP spid="13" grpId="0"/>
      <p:bldP spid="14" grpId="0" animBg="1"/>
      <p:bldP spid="15" grpId="0" animBg="1"/>
      <p:bldP spid="15" grpId="1" animBg="1"/>
      <p:bldP spid="52" grpId="0"/>
      <p:bldP spid="53" grpId="0"/>
      <p:bldP spid="54" grpId="0" animBg="1"/>
      <p:bldP spid="17" grpId="0" animBg="1"/>
      <p:bldP spid="27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Remember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96445" y="4609490"/>
                <a:ext cx="2505901" cy="103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5" y="4609490"/>
                <a:ext cx="2505901" cy="10326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65276" y="2032560"/>
                <a:ext cx="2135501" cy="103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276" y="2032560"/>
                <a:ext cx="2135501" cy="1032625"/>
              </a:xfrm>
              <a:prstGeom prst="rect">
                <a:avLst/>
              </a:prstGeom>
              <a:blipFill>
                <a:blip r:embed="rId3"/>
                <a:stretch>
                  <a:fillRect r="-1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50286" y="828113"/>
                <a:ext cx="2761323" cy="1053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86" y="828113"/>
                <a:ext cx="2761323" cy="1053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379429" y="3634010"/>
                <a:ext cx="997852" cy="49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429" y="3634010"/>
                <a:ext cx="997852" cy="4940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70457" y="1197733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97265" y="3274382"/>
                <a:ext cx="2490633" cy="103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65" y="3274382"/>
                <a:ext cx="2490633" cy="10326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88796" y="3306377"/>
                <a:ext cx="2490633" cy="1032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→ 0</m:t>
                                  </m:r>
                                </m:lim>
                              </m:limLow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796" y="3306377"/>
                <a:ext cx="2490633" cy="1032625"/>
              </a:xfrm>
              <a:prstGeom prst="rect">
                <a:avLst/>
              </a:prstGeom>
              <a:blipFill>
                <a:blip r:embed="rId7"/>
                <a:stretch>
                  <a:fillRect r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278093" y="2465723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281912" y="5009892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640903" y="2035635"/>
                <a:ext cx="4212000" cy="54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Note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903" y="2035635"/>
                <a:ext cx="4212000" cy="540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545879" y="2695135"/>
                <a:ext cx="3312000" cy="53966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but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879" y="2695135"/>
                <a:ext cx="3312000" cy="5396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229041" y="4525978"/>
                <a:ext cx="2715286" cy="11996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limLow>
                                <m:limLow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→ 0</m:t>
                                  </m:r>
                                </m:lim>
                              </m:limLow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41" y="4525978"/>
                <a:ext cx="2715286" cy="1199648"/>
              </a:xfrm>
              <a:prstGeom prst="rect">
                <a:avLst/>
              </a:prstGeom>
              <a:blipFill>
                <a:blip r:embed="rId10"/>
                <a:stretch>
                  <a:fillRect r="-85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174093" y="3627361"/>
                <a:ext cx="847598" cy="49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93" y="3627361"/>
                <a:ext cx="847598" cy="494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023839" y="4878765"/>
                <a:ext cx="997852" cy="49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839" y="4878765"/>
                <a:ext cx="997852" cy="4940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725953" y="4906192"/>
                <a:ext cx="997852" cy="4940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953" y="4906192"/>
                <a:ext cx="997852" cy="49407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853111" y="847431"/>
            <a:ext cx="2664000" cy="955611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200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7" grpId="0"/>
      <p:bldP spid="20" grpId="0" animBg="1"/>
      <p:bldP spid="22" grpId="0"/>
      <p:bldP spid="23" grpId="0"/>
      <p:bldP spid="24" grpId="0" animBg="1"/>
      <p:bldP spid="25" grpId="0" animBg="1"/>
      <p:bldP spid="28" grpId="0" animBg="1"/>
      <p:bldP spid="29" grpId="0" animBg="1"/>
      <p:bldP spid="34" grpId="0"/>
      <p:bldP spid="35" grpId="0"/>
      <p:bldP spid="36" grpId="0"/>
      <p:bldP spid="37" grpId="0"/>
      <p:bldP spid="38" grpId="0" animBg="1"/>
      <p:bldP spid="38" grpId="1" animBg="1"/>
      <p:bldP spid="38" grpId="2" animBg="1"/>
      <p:bldP spid="38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Method:1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95378" y="819979"/>
                <a:ext cx="4093357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78" y="819979"/>
                <a:ext cx="4093357" cy="863678"/>
              </a:xfrm>
              <a:prstGeom prst="rect">
                <a:avLst/>
              </a:prstGeom>
              <a:blipFill>
                <a:blip r:embed="rId3"/>
                <a:stretch>
                  <a:fillRect l="-29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53205" y="2352392"/>
                <a:ext cx="4551178" cy="11007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205" y="2352392"/>
                <a:ext cx="4551178" cy="1100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5419" y="3557958"/>
                <a:ext cx="4551178" cy="1571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9" y="3557958"/>
                <a:ext cx="4551178" cy="1571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0409" y="5055827"/>
                <a:ext cx="4551178" cy="1571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sSup>
                                                <m:sSup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IN" sz="280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e>
                                          </m:func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9" y="5055827"/>
                <a:ext cx="4551178" cy="1571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822222" y="2020113"/>
                <a:ext cx="4551178" cy="15712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func>
                                                <m:func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 </m:t>
                                                  </m:r>
                                                </m:e>
                                              </m:func>
                                            </m:num>
                                            <m:den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2222" y="2020113"/>
                <a:ext cx="4551178" cy="1571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89349" y="3657564"/>
                <a:ext cx="368407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349" y="3657564"/>
                <a:ext cx="3684074" cy="11547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542353" y="5108028"/>
                <a:ext cx="2800430" cy="105320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53" y="5108028"/>
                <a:ext cx="2800430" cy="10532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622843" y="3693616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843" y="3693616"/>
                <a:ext cx="1220102" cy="11334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75251" y="4303827"/>
                <a:ext cx="6207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251" y="4303827"/>
                <a:ext cx="6207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026880" y="4565437"/>
                <a:ext cx="6207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880" y="4565437"/>
                <a:ext cx="62074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098DA-2A76-4F90-BA52-F1063887D846}"/>
                  </a:ext>
                </a:extLst>
              </p:cNvPr>
              <p:cNvSpPr txBox="1"/>
              <p:nvPr/>
            </p:nvSpPr>
            <p:spPr>
              <a:xfrm>
                <a:off x="8542353" y="2805761"/>
                <a:ext cx="6301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6098DA-2A76-4F90-BA52-F1063887D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353" y="2805761"/>
                <a:ext cx="63016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C2FDC27-8D3A-4B80-A1C1-DD1EA2FD1DC6}"/>
              </a:ext>
            </a:extLst>
          </p:cNvPr>
          <p:cNvSpPr/>
          <p:nvPr/>
        </p:nvSpPr>
        <p:spPr>
          <a:xfrm>
            <a:off x="5495872" y="2107827"/>
            <a:ext cx="64800" cy="439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6D0F02-399F-4533-8A2F-A97CC6D92859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1" name="Arrow: Notched Right 20">
            <a:extLst>
              <a:ext uri="{FF2B5EF4-FFF2-40B4-BE49-F238E27FC236}">
                <a16:creationId xmlns:a16="http://schemas.microsoft.com/office/drawing/2014/main" id="{49E664AE-7FEA-46A5-94C8-BD5650974E6F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BD402D-CCA0-40CD-9A52-5EBFA5ED23D5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</p:spTree>
    <p:extLst>
      <p:ext uri="{BB962C8B-B14F-4D97-AF65-F5344CB8AC3E}">
        <p14:creationId xmlns:p14="http://schemas.microsoft.com/office/powerpoint/2010/main" val="6284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01133 0.1993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3" grpId="0"/>
      <p:bldP spid="14" grpId="0" animBg="1"/>
      <p:bldP spid="15" grpId="0"/>
      <p:bldP spid="3" grpId="0"/>
      <p:bldP spid="11" grpId="0"/>
      <p:bldP spid="17" grpId="0"/>
      <p:bldP spid="17" grpId="1"/>
      <p:bldP spid="20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Method:1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272" y="805797"/>
                <a:ext cx="368407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" y="805797"/>
                <a:ext cx="3684074" cy="115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83869" y="805797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869" y="805797"/>
                <a:ext cx="1220102" cy="1133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560781" y="805797"/>
            <a:ext cx="957464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2114052" y="1383150"/>
            <a:ext cx="557710" cy="429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 rot="10800000" flipV="1">
                <a:off x="8036417" y="832533"/>
                <a:ext cx="4103425" cy="9593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)=2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036417" y="832533"/>
                <a:ext cx="4103425" cy="959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2980" y="2028225"/>
                <a:ext cx="4744619" cy="8982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0" y="2028225"/>
                <a:ext cx="4744619" cy="8982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854165" y="3617255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861391" y="3087358"/>
                <a:ext cx="2692998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4∙</m:t>
                              </m:r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91" y="3087358"/>
                <a:ext cx="2692998" cy="105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366621" y="3080004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21" y="3080004"/>
                <a:ext cx="1220102" cy="11334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594" y="3058728"/>
                <a:ext cx="3912879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i="1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4" y="3058728"/>
                <a:ext cx="3912879" cy="11547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916000" y="3314298"/>
                <a:ext cx="3276000" cy="5794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6000" y="3314298"/>
                <a:ext cx="3276000" cy="579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4921" y="4364225"/>
                <a:ext cx="3960606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21" y="4364225"/>
                <a:ext cx="3960606" cy="11547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0800000" flipV="1">
                <a:off x="485289" y="5486106"/>
                <a:ext cx="3960000" cy="956851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=2∙(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485289" y="5486106"/>
                <a:ext cx="3960000" cy="956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1637031" y="3126575"/>
            <a:ext cx="1851125" cy="404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 21"/>
          <p:cNvSpPr/>
          <p:nvPr/>
        </p:nvSpPr>
        <p:spPr>
          <a:xfrm>
            <a:off x="2211335" y="3621081"/>
            <a:ext cx="602411" cy="427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9187842" y="4467848"/>
            <a:ext cx="2952000" cy="60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B</a:t>
            </a:r>
            <a:r>
              <a:rPr lang="en-IN" sz="2800" b="0" i="0">
                <a:solidFill>
                  <a:srgbClr val="002060"/>
                </a:solidFill>
                <a:latin typeface="+mj-lt"/>
              </a:rPr>
              <a:t>y </a:t>
            </a:r>
            <a:r>
              <a:rPr lang="en-IN" sz="2800" dirty="0">
                <a:solidFill>
                  <a:srgbClr val="002060"/>
                </a:solidFill>
              </a:rPr>
              <a:t>L’Hospital’s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595712" y="1972576"/>
                <a:ext cx="1845777" cy="6074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712" y="1972576"/>
                <a:ext cx="1845777" cy="6074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565328" y="2383168"/>
                <a:ext cx="876161" cy="5050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328" y="2383168"/>
                <a:ext cx="876161" cy="5050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382063" y="4259234"/>
                <a:ext cx="2516643" cy="615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2(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063" y="4259234"/>
                <a:ext cx="2516643" cy="61532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46812" y="4769568"/>
                <a:ext cx="1087236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812" y="4769568"/>
                <a:ext cx="1087236" cy="5207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2813746" y="815766"/>
            <a:ext cx="420302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6C39F8C-831C-44C2-A2D1-E69061F0319B}"/>
              </a:ext>
            </a:extLst>
          </p:cNvPr>
          <p:cNvSpPr/>
          <p:nvPr/>
        </p:nvSpPr>
        <p:spPr>
          <a:xfrm>
            <a:off x="7541810" y="121601"/>
            <a:ext cx="343099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E1EEB4-6FEC-4F33-B93A-15D8A42D623F}"/>
                  </a:ext>
                </a:extLst>
              </p:cNvPr>
              <p:cNvSpPr txBox="1"/>
              <p:nvPr/>
            </p:nvSpPr>
            <p:spPr>
              <a:xfrm>
                <a:off x="3423635" y="1981324"/>
                <a:ext cx="8452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1E1EEB4-6FEC-4F33-B93A-15D8A42D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3635" y="1981324"/>
                <a:ext cx="84523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29506 -0.0062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53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2" grpId="0"/>
      <p:bldP spid="12" grpId="1"/>
      <p:bldP spid="13" grpId="0"/>
      <p:bldP spid="13" grpId="1"/>
      <p:bldP spid="14" grpId="0"/>
      <p:bldP spid="15" grpId="0" animBg="1"/>
      <p:bldP spid="15" grpId="1" animBg="1"/>
      <p:bldP spid="16" grpId="0"/>
      <p:bldP spid="17" grpId="0" animBg="1"/>
      <p:bldP spid="17" grpId="1" animBg="1"/>
      <p:bldP spid="21" grpId="0" animBg="1"/>
      <p:bldP spid="21" grpId="1" animBg="1"/>
      <p:bldP spid="22" grpId="0" animBg="1"/>
      <p:bldP spid="24" grpId="0" animBg="1"/>
      <p:bldP spid="25" grpId="0"/>
      <p:bldP spid="27" grpId="0"/>
      <p:bldP spid="28" grpId="0"/>
      <p:bldP spid="29" grpId="0"/>
      <p:bldP spid="30" grpId="0" animBg="1"/>
      <p:bldP spid="30" grpId="1" animBg="1"/>
      <p:bldP spid="3" grpId="0" animBg="1"/>
      <p:bldP spid="3" grpId="1" animBg="1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59714" y="3393605"/>
                <a:ext cx="447125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2∙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714" y="3393605"/>
                <a:ext cx="4471254" cy="11547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Method:1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2275" y="880794"/>
                <a:ext cx="3960606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75" y="880794"/>
                <a:ext cx="3960606" cy="11547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156216" y="1410686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953299" y="812564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3299" y="812564"/>
                <a:ext cx="1220102" cy="1133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241103" y="875481"/>
                <a:ext cx="2423117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12∙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103" y="875481"/>
                <a:ext cx="2423117" cy="1154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11370" y="857534"/>
                <a:ext cx="2579552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−2 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370" y="857534"/>
                <a:ext cx="2579552" cy="11547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95610" y="2294481"/>
                <a:ext cx="3960606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10" y="2294481"/>
                <a:ext cx="3960606" cy="11547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 rot="10800000" flipV="1">
                <a:off x="7619272" y="2268158"/>
                <a:ext cx="4572728" cy="956851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=2∙(−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619272" y="2268158"/>
                <a:ext cx="4572728" cy="956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57832" y="2178203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32" y="2178203"/>
                <a:ext cx="1220102" cy="11334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01419" y="4735617"/>
                <a:ext cx="327307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19" y="4735617"/>
                <a:ext cx="3273074" cy="11547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22049" y="4817588"/>
                <a:ext cx="2178981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−8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func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2049" y="4817588"/>
                <a:ext cx="2178981" cy="11547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74439" y="4817587"/>
                <a:ext cx="128136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439" y="4817587"/>
                <a:ext cx="1281364" cy="11547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595123" y="4735617"/>
                <a:ext cx="128136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123" y="4735617"/>
                <a:ext cx="1281364" cy="11547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241361" y="2444863"/>
                <a:ext cx="2952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361" y="2444863"/>
                <a:ext cx="2952000" cy="603439"/>
              </a:xfrm>
              <a:prstGeom prst="rect">
                <a:avLst/>
              </a:prstGeom>
              <a:blipFill>
                <a:blip r:embed="rId15"/>
                <a:stretch>
                  <a:fillRect l="-4339" t="-3030" r="-3512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1582808" y="911425"/>
            <a:ext cx="2125705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2225254" y="1411806"/>
            <a:ext cx="813920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475958" y="2163798"/>
                <a:ext cx="2458835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4(−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)−0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958" y="2163798"/>
                <a:ext cx="2458835" cy="5207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075880" y="2692412"/>
                <a:ext cx="1040076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880" y="2692412"/>
                <a:ext cx="1040076" cy="5207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 rot="10800000" flipV="1">
                <a:off x="7619272" y="3449189"/>
                <a:ext cx="4572728" cy="956851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=2∙(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619272" y="3449189"/>
                <a:ext cx="4572728" cy="9568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241361" y="3607302"/>
                <a:ext cx="2952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361" y="3607302"/>
                <a:ext cx="2952000" cy="603439"/>
              </a:xfrm>
              <a:prstGeom prst="rect">
                <a:avLst/>
              </a:prstGeom>
              <a:blipFill>
                <a:blip r:embed="rId19"/>
                <a:stretch>
                  <a:fillRect l="-4339" t="-4040" r="-3512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775163" y="2163797"/>
            <a:ext cx="1475088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62FB36-2C05-4B30-84BD-072C1D376286}"/>
              </a:ext>
            </a:extLst>
          </p:cNvPr>
          <p:cNvSpPr/>
          <p:nvPr/>
        </p:nvSpPr>
        <p:spPr>
          <a:xfrm>
            <a:off x="6736617" y="4865158"/>
            <a:ext cx="1015087" cy="942974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6B2A46-136B-4FB0-BEBB-0DA0E6328AC9}"/>
              </a:ext>
            </a:extLst>
          </p:cNvPr>
          <p:cNvSpPr/>
          <p:nvPr/>
        </p:nvSpPr>
        <p:spPr>
          <a:xfrm>
            <a:off x="2238701" y="2720645"/>
            <a:ext cx="697413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546521-D647-40C3-BBFD-40E825133848}"/>
                  </a:ext>
                </a:extLst>
              </p:cNvPr>
              <p:cNvSpPr/>
              <p:nvPr/>
            </p:nvSpPr>
            <p:spPr>
              <a:xfrm>
                <a:off x="2293103" y="3920395"/>
                <a:ext cx="678314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4546521-D647-40C3-BBFD-40E825133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103" y="3920395"/>
                <a:ext cx="678314" cy="5207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82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-0.5 0.009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 animBg="1"/>
      <p:bldP spid="10" grpId="1" animBg="1"/>
      <p:bldP spid="11" grpId="0"/>
      <p:bldP spid="14" grpId="0"/>
      <p:bldP spid="15" grpId="0"/>
      <p:bldP spid="16" grpId="0"/>
      <p:bldP spid="17" grpId="0"/>
      <p:bldP spid="18" grpId="0" animBg="1"/>
      <p:bldP spid="19" grpId="0" animBg="1"/>
      <p:bldP spid="19" grpId="1" animBg="1"/>
      <p:bldP spid="20" grpId="0" animBg="1"/>
      <p:bldP spid="20" grpId="1" animBg="1"/>
      <p:bldP spid="22" grpId="0"/>
      <p:bldP spid="23" grpId="0"/>
      <p:bldP spid="25" grpId="0" animBg="1"/>
      <p:bldP spid="25" grpId="1" animBg="1"/>
      <p:bldP spid="24" grpId="0" animBg="1"/>
      <p:bldP spid="26" grpId="0" animBg="1"/>
      <p:bldP spid="26" grpId="1" animBg="1"/>
      <p:bldP spid="27" grpId="0" animBg="1"/>
      <p:bldP spid="28" grpId="0" animBg="1"/>
      <p:bldP spid="28" grpId="1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6B3AE-10D9-4372-B9C6-EFB68B15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E32B81-6480-4A56-ADF6-9AC05204621C}"/>
              </a:ext>
            </a:extLst>
          </p:cNvPr>
          <p:cNvSpPr/>
          <p:nvPr/>
        </p:nvSpPr>
        <p:spPr>
          <a:xfrm>
            <a:off x="8186058" y="72667"/>
            <a:ext cx="3783262" cy="124813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633964-AF68-431A-8900-62141394AA62}"/>
              </a:ext>
            </a:extLst>
          </p:cNvPr>
          <p:cNvSpPr txBox="1">
            <a:spLocks/>
          </p:cNvSpPr>
          <p:nvPr/>
        </p:nvSpPr>
        <p:spPr>
          <a:xfrm rot="16200000">
            <a:off x="-1703487" y="2739881"/>
            <a:ext cx="5934264" cy="1069032"/>
          </a:xfrm>
          <a:prstGeom prst="doubleWave">
            <a:avLst>
              <a:gd name="adj1" fmla="val 6250"/>
              <a:gd name="adj2" fmla="val 489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vert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>
                <a:solidFill>
                  <a:srgbClr val="002060"/>
                </a:solidFill>
              </a:rPr>
              <a:t>O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U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T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L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I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N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7284-DFC2-46D1-8806-B72EBE58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656A0-937D-43BD-882D-5FDE07A520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C035E2-F141-4B1C-BAE8-7722EC0A9EA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croll: Horizontal 16">
                <a:extLst>
                  <a:ext uri="{FF2B5EF4-FFF2-40B4-BE49-F238E27FC236}">
                    <a16:creationId xmlns:a16="http://schemas.microsoft.com/office/drawing/2014/main" id="{452351DF-9A75-4085-B3F4-884E03513DA2}"/>
                  </a:ext>
                </a:extLst>
              </p:cNvPr>
              <p:cNvSpPr/>
              <p:nvPr/>
            </p:nvSpPr>
            <p:spPr>
              <a:xfrm>
                <a:off x="2031012" y="704917"/>
                <a:ext cx="5922196" cy="734653"/>
              </a:xfrm>
              <a:prstGeom prst="horizontalScroll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IN" sz="2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𝐖𝐡𝐚𝐭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𝐢𝐬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𝐈𝐧𝐝𝐞𝐭𝐞𝐫𝐦𝐢𝐧𝐚𝐭𝐞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𝐅𝐨𝐫𝐦𝐬</m:t>
                    </m:r>
                    <m:r>
                      <a:rPr lang="en-IN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7" name="Scroll: Horizontal 16">
                <a:extLst>
                  <a:ext uri="{FF2B5EF4-FFF2-40B4-BE49-F238E27FC236}">
                    <a16:creationId xmlns:a16="http://schemas.microsoft.com/office/drawing/2014/main" id="{452351DF-9A75-4085-B3F4-884E03513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012" y="704917"/>
                <a:ext cx="5922196" cy="734653"/>
              </a:xfrm>
              <a:prstGeom prst="horizontalScroll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croll: Horizontal 20">
                <a:extLst>
                  <a:ext uri="{FF2B5EF4-FFF2-40B4-BE49-F238E27FC236}">
                    <a16:creationId xmlns:a16="http://schemas.microsoft.com/office/drawing/2014/main" id="{547FD711-E818-47CC-BF2A-62876B9F966D}"/>
                  </a:ext>
                </a:extLst>
              </p:cNvPr>
              <p:cNvSpPr/>
              <p:nvPr/>
            </p:nvSpPr>
            <p:spPr>
              <a:xfrm>
                <a:off x="2042992" y="1706320"/>
                <a:ext cx="5922197" cy="734653"/>
              </a:xfrm>
              <a:prstGeom prst="horizontalScroll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𝐋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𝐇𝐨𝐬𝐩𝐢𝐭𝐚</m:t>
                      </m:r>
                      <m:sSup>
                        <m:sSupPr>
                          <m:ctrlPr>
                            <a:rPr lang="en-IN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𝐥</m:t>
                          </m:r>
                        </m:e>
                        <m:sup>
                          <m:r>
                            <a:rPr lang="en-IN" sz="2800" b="1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IN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IN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𝐑𝐮𝐥𝐞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Scroll: Horizontal 20">
                <a:extLst>
                  <a:ext uri="{FF2B5EF4-FFF2-40B4-BE49-F238E27FC236}">
                    <a16:creationId xmlns:a16="http://schemas.microsoft.com/office/drawing/2014/main" id="{547FD711-E818-47CC-BF2A-62876B9F9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992" y="1706320"/>
                <a:ext cx="5922197" cy="734653"/>
              </a:xfrm>
              <a:prstGeom prst="horizontalScroll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0B018BC-1177-4392-9EEB-13299CFFCD05}"/>
              </a:ext>
            </a:extLst>
          </p:cNvPr>
          <p:cNvGrpSpPr/>
          <p:nvPr/>
        </p:nvGrpSpPr>
        <p:grpSpPr>
          <a:xfrm>
            <a:off x="2042992" y="2707724"/>
            <a:ext cx="5922194" cy="1442552"/>
            <a:chOff x="2042992" y="2707724"/>
            <a:chExt cx="5922194" cy="144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Scroll: Horizontal 21">
                  <a:extLst>
                    <a:ext uri="{FF2B5EF4-FFF2-40B4-BE49-F238E27FC236}">
                      <a16:creationId xmlns:a16="http://schemas.microsoft.com/office/drawing/2014/main" id="{CDD3A57A-76F5-4EA4-BF89-0103A68FCAE7}"/>
                    </a:ext>
                  </a:extLst>
                </p:cNvPr>
                <p:cNvSpPr/>
                <p:nvPr/>
              </p:nvSpPr>
              <p:spPr>
                <a:xfrm>
                  <a:off x="2042992" y="2707724"/>
                  <a:ext cx="5922194" cy="1442552"/>
                </a:xfrm>
                <a:prstGeom prst="horizontalScroll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N" sz="2800" b="1" dirty="0" smtClean="0">
                            <a:solidFill>
                              <a:schemeClr val="tx1"/>
                            </a:solidFill>
                          </a:rPr>
                          <m:t>Method</m:t>
                        </m:r>
                        <m:r>
                          <m:rPr>
                            <m:nor/>
                          </m:rPr>
                          <a:rPr lang="en-IN" sz="2800" b="1" dirty="0" smtClean="0">
                            <a:solidFill>
                              <a:schemeClr val="tx1"/>
                            </a:solidFill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chemeClr val="tx1"/>
                            </a:solidFill>
                          </a:rPr>
                          <m:t>         </m:t>
                        </m:r>
                        <m:d>
                          <m:dPr>
                            <m:ctrlPr>
                              <a:rPr lang="en-I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I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IN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IN" sz="2800" b="1" dirty="0">
                                <a:solidFill>
                                  <a:schemeClr val="tx1"/>
                                </a:solidFill>
                                <a:ea typeface="Cambria Math" panose="02040503050406030204" pitchFamily="18" charset="0"/>
                              </a:rPr>
                              <m:t>Form</m:t>
                            </m:r>
                          </m:e>
                        </m:d>
                      </m:oMath>
                    </m:oMathPara>
                  </a14:m>
                  <a:endParaRPr lang="en-IN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Scroll: Horizontal 21">
                  <a:extLst>
                    <a:ext uri="{FF2B5EF4-FFF2-40B4-BE49-F238E27FC236}">
                      <a16:creationId xmlns:a16="http://schemas.microsoft.com/office/drawing/2014/main" id="{CDD3A57A-76F5-4EA4-BF89-0103A68FCA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992" y="2707724"/>
                  <a:ext cx="5922194" cy="1442552"/>
                </a:xfrm>
                <a:prstGeom prst="horizontalScroll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Arrow: Notched Right 6">
              <a:extLst>
                <a:ext uri="{FF2B5EF4-FFF2-40B4-BE49-F238E27FC236}">
                  <a16:creationId xmlns:a16="http://schemas.microsoft.com/office/drawing/2014/main" id="{0B2E6045-5D9F-47D1-866F-3F8E34CB05E2}"/>
                </a:ext>
              </a:extLst>
            </p:cNvPr>
            <p:cNvSpPr/>
            <p:nvPr/>
          </p:nvSpPr>
          <p:spPr>
            <a:xfrm>
              <a:off x="4557253" y="3226697"/>
              <a:ext cx="688617" cy="404605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B3EF20-D0D2-43A8-9C91-E43D1792334B}"/>
              </a:ext>
            </a:extLst>
          </p:cNvPr>
          <p:cNvGrpSpPr/>
          <p:nvPr/>
        </p:nvGrpSpPr>
        <p:grpSpPr>
          <a:xfrm>
            <a:off x="2042992" y="4417027"/>
            <a:ext cx="5922194" cy="1442552"/>
            <a:chOff x="2042992" y="4417027"/>
            <a:chExt cx="5922194" cy="1442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Scroll: Horizontal 12">
                  <a:extLst>
                    <a:ext uri="{FF2B5EF4-FFF2-40B4-BE49-F238E27FC236}">
                      <a16:creationId xmlns:a16="http://schemas.microsoft.com/office/drawing/2014/main" id="{7C970E28-0BCC-4FA1-A3DC-D27E3ABBFD94}"/>
                    </a:ext>
                  </a:extLst>
                </p:cNvPr>
                <p:cNvSpPr/>
                <p:nvPr/>
              </p:nvSpPr>
              <p:spPr>
                <a:xfrm>
                  <a:off x="2042992" y="4417027"/>
                  <a:ext cx="5922194" cy="1442552"/>
                </a:xfrm>
                <a:prstGeom prst="horizontalScroll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IN" sz="2800" b="1" dirty="0" smtClean="0">
                            <a:solidFill>
                              <a:schemeClr val="tx1"/>
                            </a:solidFill>
                          </a:rPr>
                          <m:t>Method</m:t>
                        </m:r>
                        <m:r>
                          <m:rPr>
                            <m:nor/>
                          </m:rPr>
                          <a:rPr lang="en-IN" sz="2800" b="1" dirty="0" smtClean="0">
                            <a:solidFill>
                              <a:schemeClr val="tx1"/>
                            </a:solidFill>
                          </a:rPr>
                          <m:t>−2</m:t>
                        </m:r>
                        <m:r>
                          <m:rPr>
                            <m:nor/>
                          </m:rPr>
                          <a:rPr lang="en-IN" sz="2800" dirty="0" smtClean="0">
                            <a:solidFill>
                              <a:schemeClr val="tx1"/>
                            </a:solidFill>
                          </a:rPr>
                          <m:t>         </m:t>
                        </m:r>
                        <m:d>
                          <m:dPr>
                            <m:ctrlPr>
                              <a:rPr lang="en-IN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  <m:r>
                                  <a:rPr lang="en-IN" sz="2800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IN" sz="2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IN" sz="2800" b="1" dirty="0" smtClean="0">
                                <a:solidFill>
                                  <a:schemeClr val="tx1"/>
                                </a:solidFill>
                                <a:ea typeface="Cambria Math" panose="02040503050406030204" pitchFamily="18" charset="0"/>
                              </a:rPr>
                              <m:t>Form</m:t>
                            </m:r>
                          </m:e>
                        </m:d>
                      </m:oMath>
                    </m:oMathPara>
                  </a14:m>
                  <a:endParaRPr lang="en-IN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Scroll: Horizontal 12">
                  <a:extLst>
                    <a:ext uri="{FF2B5EF4-FFF2-40B4-BE49-F238E27FC236}">
                      <a16:creationId xmlns:a16="http://schemas.microsoft.com/office/drawing/2014/main" id="{7C970E28-0BCC-4FA1-A3DC-D27E3ABBFD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992" y="4417027"/>
                  <a:ext cx="5922194" cy="1442552"/>
                </a:xfrm>
                <a:prstGeom prst="horizontalScroll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row: Notched Right 13">
              <a:extLst>
                <a:ext uri="{FF2B5EF4-FFF2-40B4-BE49-F238E27FC236}">
                  <a16:creationId xmlns:a16="http://schemas.microsoft.com/office/drawing/2014/main" id="{DD3E54A2-1E9F-416A-B9F7-7D11B79EA30B}"/>
                </a:ext>
              </a:extLst>
            </p:cNvPr>
            <p:cNvSpPr/>
            <p:nvPr/>
          </p:nvSpPr>
          <p:spPr>
            <a:xfrm>
              <a:off x="4570131" y="4936000"/>
              <a:ext cx="662859" cy="404605"/>
            </a:xfrm>
            <a:prstGeom prst="notchedRightArrow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1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Method:1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04932" y="824388"/>
                <a:ext cx="4499320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p>
                                </m:s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p>
                                </m:s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32" y="824388"/>
                <a:ext cx="4499320" cy="863678"/>
              </a:xfrm>
              <a:prstGeom prst="rect">
                <a:avLst/>
              </a:prstGeom>
              <a:blipFill>
                <a:blip r:embed="rId3"/>
                <a:stretch>
                  <a:fillRect l="-28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1180" y="2284298"/>
                <a:ext cx="5175605" cy="1079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284298"/>
                <a:ext cx="5175605" cy="10793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5239952" y="2838694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390155" y="2298457"/>
                <a:ext cx="262460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155" y="2298457"/>
                <a:ext cx="2624607" cy="105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739233" y="2303650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9233" y="2303650"/>
                <a:ext cx="1220102" cy="11334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906978" y="2346537"/>
                <a:ext cx="1935193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1+1−2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978" y="2346537"/>
                <a:ext cx="1935193" cy="1053813"/>
              </a:xfrm>
              <a:prstGeom prst="rect">
                <a:avLst/>
              </a:prstGeom>
              <a:blipFill>
                <a:blip r:embed="rId7"/>
                <a:stretch>
                  <a:fillRect r="-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124735" y="2293238"/>
            <a:ext cx="2752065" cy="505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2637182" y="2879498"/>
            <a:ext cx="1762539" cy="433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2582" y="3856989"/>
                <a:ext cx="5225351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82" y="3856989"/>
                <a:ext cx="5225351" cy="11547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597555" y="3686422"/>
                <a:ext cx="3688175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555" y="3686422"/>
                <a:ext cx="3688175" cy="520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764444" y="4219095"/>
                <a:ext cx="3020785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4444" y="4219095"/>
                <a:ext cx="3020785" cy="5207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048176" y="3939177"/>
                <a:ext cx="2952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176" y="3939177"/>
                <a:ext cx="2952000" cy="603439"/>
              </a:xfrm>
              <a:prstGeom prst="rect">
                <a:avLst/>
              </a:prstGeom>
              <a:blipFill>
                <a:blip r:embed="rId11"/>
                <a:stretch>
                  <a:fillRect l="-4124" t="-3030" r="-3505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 rot="10800000" flipV="1">
                <a:off x="7968176" y="4380341"/>
                <a:ext cx="4032000" cy="95934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968176" y="4380341"/>
                <a:ext cx="4032000" cy="95934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12826" y="5062867"/>
                <a:ext cx="3960606" cy="13769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26" y="5062867"/>
                <a:ext cx="3960606" cy="13769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716452" y="5505635"/>
                <a:ext cx="3276000" cy="57941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452" y="5505635"/>
                <a:ext cx="3276000" cy="5794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96A370F-02F3-4189-88DE-F696EED396D4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5" name="Arrow: Notched Right 24">
            <a:extLst>
              <a:ext uri="{FF2B5EF4-FFF2-40B4-BE49-F238E27FC236}">
                <a16:creationId xmlns:a16="http://schemas.microsoft.com/office/drawing/2014/main" id="{B734C2AE-3CAE-47DA-A9D1-7882701B577A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D6B560-9B34-458E-A9CA-5C7420033132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Example:5</a:t>
            </a:r>
          </a:p>
        </p:txBody>
      </p:sp>
    </p:spTree>
    <p:extLst>
      <p:ext uri="{BB962C8B-B14F-4D97-AF65-F5344CB8AC3E}">
        <p14:creationId xmlns:p14="http://schemas.microsoft.com/office/powerpoint/2010/main" val="20035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-0.46276 0.00162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3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11" grpId="0"/>
      <p:bldP spid="11" grpId="1"/>
      <p:bldP spid="13" grpId="0" animBg="1"/>
      <p:bldP spid="13" grpId="1" animBg="1"/>
      <p:bldP spid="14" grpId="0" animBg="1"/>
      <p:bldP spid="14" grpId="1" animBg="1"/>
      <p:bldP spid="15" grpId="0"/>
      <p:bldP spid="16" grpId="0"/>
      <p:bldP spid="17" grpId="0"/>
      <p:bldP spid="21" grpId="0" animBg="1"/>
      <p:bldP spid="22" grpId="0" animBg="1"/>
      <p:bldP spid="22" grpId="1" animBg="1"/>
      <p:bldP spid="23" grpId="0"/>
      <p:bldP spid="24" grpId="0" animBg="1"/>
      <p:bldP spid="24" grpId="1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Method:1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4395" y="888514"/>
                <a:ext cx="3755571" cy="10840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5" y="888514"/>
                <a:ext cx="3755571" cy="108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948756" y="1420417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17785" y="899389"/>
                <a:ext cx="262460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0−2(0)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785" y="899389"/>
                <a:ext cx="2624607" cy="105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981982" y="863799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1982" y="863799"/>
                <a:ext cx="1220102" cy="1133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710622" y="971858"/>
                <a:ext cx="2397899" cy="99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1−1−0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622" y="971858"/>
                <a:ext cx="2397899" cy="997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1462620" y="886094"/>
            <a:ext cx="2128720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1599967" y="1441487"/>
            <a:ext cx="1841679" cy="498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276698" y="2097156"/>
                <a:ext cx="5225351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698" y="2097156"/>
                <a:ext cx="5225351" cy="11547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477149" y="2103356"/>
                <a:ext cx="2774880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49" y="2103356"/>
                <a:ext cx="2774880" cy="520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414439" y="2580313"/>
                <a:ext cx="2774880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439" y="2580313"/>
                <a:ext cx="2774880" cy="520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 rot="10800000" flipV="1">
                <a:off x="8372329" y="2085683"/>
                <a:ext cx="3780000" cy="956851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372329" y="2085683"/>
                <a:ext cx="3780000" cy="956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200329" y="2278717"/>
                <a:ext cx="2952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329" y="2278717"/>
                <a:ext cx="2952000" cy="603439"/>
              </a:xfrm>
              <a:prstGeom prst="rect">
                <a:avLst/>
              </a:prstGeom>
              <a:blipFill>
                <a:blip r:embed="rId11"/>
                <a:stretch>
                  <a:fillRect l="-4132" t="-4040" r="-3719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6467" y="3236016"/>
                <a:ext cx="3755571" cy="10840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−2 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" y="3236016"/>
                <a:ext cx="3755571" cy="10840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3824343" y="3812596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16893" y="3265414"/>
                <a:ext cx="1967744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0−2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893" y="3265414"/>
                <a:ext cx="1967744" cy="10538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130124" y="3257728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124" y="3257728"/>
                <a:ext cx="1220102" cy="11334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89534" y="3337669"/>
                <a:ext cx="2064444" cy="99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1+1−2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534" y="3337669"/>
                <a:ext cx="2064444" cy="997674"/>
              </a:xfrm>
              <a:prstGeom prst="rect">
                <a:avLst/>
              </a:prstGeom>
              <a:blipFill>
                <a:blip r:embed="rId15"/>
                <a:stretch>
                  <a:fillRect r="-2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8240" y="4431249"/>
                <a:ext cx="4800046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" y="4431249"/>
                <a:ext cx="4800046" cy="11547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1473374" y="3244327"/>
            <a:ext cx="1994950" cy="498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1494193" y="3778180"/>
            <a:ext cx="1950621" cy="498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614542" y="4468123"/>
                <a:ext cx="2774880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542" y="4468123"/>
                <a:ext cx="2774880" cy="5207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62017" y="4988855"/>
                <a:ext cx="3197422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017" y="4988855"/>
                <a:ext cx="3197422" cy="5207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10800000" flipV="1">
                <a:off x="8190963" y="4530178"/>
                <a:ext cx="3961366" cy="956851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=2(−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190963" y="4530178"/>
                <a:ext cx="3961366" cy="95685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2819" y="5563850"/>
                <a:ext cx="3218041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9" y="5563850"/>
                <a:ext cx="3218041" cy="11547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200329" y="4706884"/>
                <a:ext cx="2952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0329" y="4706884"/>
                <a:ext cx="2952000" cy="603439"/>
              </a:xfrm>
              <a:prstGeom prst="rect">
                <a:avLst/>
              </a:prstGeom>
              <a:blipFill>
                <a:blip r:embed="rId21"/>
                <a:stretch>
                  <a:fillRect l="-4132" t="-3030" r="-3719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42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-0.50013 0.0060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13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45521 0.0023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6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2" grpId="0" animBg="1"/>
      <p:bldP spid="12" grpId="1" animBg="1"/>
      <p:bldP spid="13" grpId="0" animBg="1"/>
      <p:bldP spid="13" grpId="1" animBg="1"/>
      <p:bldP spid="14" grpId="0"/>
      <p:bldP spid="15" grpId="0"/>
      <p:bldP spid="16" grpId="0"/>
      <p:bldP spid="17" grpId="0" animBg="1"/>
      <p:bldP spid="17" grpId="1" animBg="1"/>
      <p:bldP spid="18" grpId="0" animBg="1"/>
      <p:bldP spid="21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7" grpId="0" animBg="1"/>
      <p:bldP spid="27" grpId="1" animBg="1"/>
      <p:bldP spid="28" grpId="0" animBg="1"/>
      <p:bldP spid="28" grpId="1" animBg="1"/>
      <p:bldP spid="29" grpId="0"/>
      <p:bldP spid="31" grpId="0"/>
      <p:bldP spid="32" grpId="0" animBg="1"/>
      <p:bldP spid="32" grpId="1" animBg="1"/>
      <p:bldP spid="33" grpId="0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Method:1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1788" y="711201"/>
                <a:ext cx="3218041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88" y="711201"/>
                <a:ext cx="3218041" cy="115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605964" y="1289105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78026" y="741946"/>
                <a:ext cx="149122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0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8026" y="741946"/>
                <a:ext cx="1491227" cy="1053813"/>
              </a:xfrm>
              <a:prstGeom prst="rect">
                <a:avLst/>
              </a:prstGeom>
              <a:blipFill>
                <a:blip r:embed="rId4"/>
                <a:stretch>
                  <a:fillRect r="-69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828453" y="741946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53" y="741946"/>
                <a:ext cx="1220102" cy="11334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81298" y="789704"/>
                <a:ext cx="1491227" cy="1053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298" y="789704"/>
                <a:ext cx="1491227" cy="10538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772" y="1995320"/>
                <a:ext cx="4260913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72" y="1995320"/>
                <a:ext cx="4260913" cy="11547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704881" y="762716"/>
            <a:ext cx="1368000" cy="4307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2175164" y="1295672"/>
            <a:ext cx="960361" cy="411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34778" y="2030718"/>
                <a:ext cx="2185260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78" y="2030718"/>
                <a:ext cx="2185260" cy="520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552249" y="2500786"/>
                <a:ext cx="2185260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−4(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249" y="2500786"/>
                <a:ext cx="2185260" cy="5207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rot="10800000" flipV="1">
                <a:off x="8412000" y="2055610"/>
                <a:ext cx="3780000" cy="956851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 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412000" y="2055610"/>
                <a:ext cx="3780000" cy="956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240000" y="2277285"/>
                <a:ext cx="2952000" cy="6034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B</a:t>
                </a:r>
                <a:r>
                  <a:rPr lang="en-IN" sz="2800" b="0" dirty="0">
                    <a:solidFill>
                      <a:srgbClr val="002060"/>
                    </a:solidFill>
                    <a:latin typeface="+mj-lt"/>
                  </a:rPr>
                  <a:t>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L’Hospital’s Rule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000" y="2277285"/>
                <a:ext cx="2952000" cy="603439"/>
              </a:xfrm>
              <a:prstGeom prst="rect">
                <a:avLst/>
              </a:prstGeom>
              <a:blipFill>
                <a:blip r:embed="rId11"/>
                <a:stretch>
                  <a:fillRect l="-4339" t="-4040" r="-3512" b="-21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69927" y="3402244"/>
                <a:ext cx="274791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7" y="3402244"/>
                <a:ext cx="2747914" cy="115470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6713" y="4822817"/>
                <a:ext cx="274791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3" y="4822817"/>
                <a:ext cx="2747914" cy="11547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622411" y="4899429"/>
                <a:ext cx="1373957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411" y="4899429"/>
                <a:ext cx="1373957" cy="115470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74630" y="4876223"/>
                <a:ext cx="1069128" cy="968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4630" y="4876223"/>
                <a:ext cx="1069128" cy="9688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5F73DEBA-F3C0-4601-8A93-BA2A3AE5D4B4}"/>
              </a:ext>
            </a:extLst>
          </p:cNvPr>
          <p:cNvSpPr/>
          <p:nvPr/>
        </p:nvSpPr>
        <p:spPr>
          <a:xfrm>
            <a:off x="3928671" y="4889182"/>
            <a:ext cx="1015087" cy="942974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02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-0.3556 -0.0023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8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 animBg="1"/>
      <p:bldP spid="14" grpId="1" animBg="1"/>
      <p:bldP spid="15" grpId="0" animBg="1"/>
      <p:bldP spid="17" grpId="0"/>
      <p:bldP spid="18" grpId="0"/>
      <p:bldP spid="19" grpId="0"/>
      <p:bldP spid="20" grpId="0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Notes(</a:t>
            </a:r>
            <a:r>
              <a:rPr lang="en-IN" dirty="0">
                <a:solidFill>
                  <a:srgbClr val="FF0000"/>
                </a:solidFill>
              </a:rPr>
              <a:t>Remember this</a:t>
            </a:r>
            <a:r>
              <a:rPr lang="en-IN" dirty="0"/>
              <a:t>)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70457" y="1159096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 rot="10800000" flipV="1">
                <a:off x="907369" y="859727"/>
                <a:ext cx="2952000" cy="9593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07369" y="859727"/>
                <a:ext cx="2952000" cy="9593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270457" y="2431958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0880" y="2058926"/>
                <a:ext cx="2952000" cy="996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0" y="2058926"/>
                <a:ext cx="2952000" cy="996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270456" y="3625393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78153" y="3250825"/>
                <a:ext cx="1715406" cy="9967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53" y="3250825"/>
                <a:ext cx="1715406" cy="996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3758" y="4370985"/>
                <a:ext cx="2112136" cy="6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58" y="4370985"/>
                <a:ext cx="2112136" cy="6096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47569" y="4980676"/>
                <a:ext cx="3505736" cy="6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9" y="4980676"/>
                <a:ext cx="3505736" cy="6096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0447" y="5548893"/>
                <a:ext cx="3399247" cy="6096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47" y="5548893"/>
                <a:ext cx="3399247" cy="6096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152924" y="894658"/>
                <a:ext cx="6528214" cy="782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Differentiate both the sides 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924" y="894658"/>
                <a:ext cx="6528214" cy="782746"/>
              </a:xfrm>
              <a:prstGeom prst="rect">
                <a:avLst/>
              </a:prstGeom>
              <a:blipFill>
                <a:blip r:embed="rId8"/>
                <a:stretch>
                  <a:fillRect l="-1867" b="-46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085855" y="1802905"/>
                <a:ext cx="1351508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855" y="1802905"/>
                <a:ext cx="1351508" cy="10008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396580" y="1741052"/>
                <a:ext cx="3310642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∙(1)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580" y="1741052"/>
                <a:ext cx="3310642" cy="10008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035642" y="2783068"/>
                <a:ext cx="3477295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=1+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642" y="2783068"/>
                <a:ext cx="3477295" cy="10008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048520" y="3783750"/>
                <a:ext cx="3709116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20" y="3783750"/>
                <a:ext cx="3709116" cy="10008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062486" y="4785106"/>
                <a:ext cx="2241937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486" y="4785106"/>
                <a:ext cx="2241937" cy="1000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376652" y="4829709"/>
                <a:ext cx="2815348" cy="9967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52" y="4829709"/>
                <a:ext cx="2815348" cy="9967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830087" y="5623025"/>
            <a:ext cx="929185" cy="53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2174736" y="5623025"/>
            <a:ext cx="1156293" cy="535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104166" y="4823069"/>
                <a:ext cx="2472744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66" y="4823069"/>
                <a:ext cx="2472744" cy="10008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2297342" y="3465856"/>
                <a:ext cx="523254" cy="6625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342" y="3465856"/>
                <a:ext cx="523254" cy="66254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114396" y="4813749"/>
                <a:ext cx="2472744" cy="10008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96" y="4813749"/>
                <a:ext cx="2472744" cy="10008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898583" y="3283482"/>
            <a:ext cx="3815517" cy="1054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8B4608F-68CC-4C0A-890A-2183371D0837}"/>
              </a:ext>
            </a:extLst>
          </p:cNvPr>
          <p:cNvCxnSpPr>
            <a:cxnSpLocks/>
          </p:cNvCxnSpPr>
          <p:nvPr/>
        </p:nvCxnSpPr>
        <p:spPr>
          <a:xfrm flipH="1">
            <a:off x="6842898" y="2228215"/>
            <a:ext cx="274520" cy="1539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B368E7-CC4A-4074-B922-C3F651D3BA63}"/>
              </a:ext>
            </a:extLst>
          </p:cNvPr>
          <p:cNvCxnSpPr>
            <a:cxnSpLocks/>
          </p:cNvCxnSpPr>
          <p:nvPr/>
        </p:nvCxnSpPr>
        <p:spPr>
          <a:xfrm flipH="1">
            <a:off x="7291171" y="2458694"/>
            <a:ext cx="274520" cy="1539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5E4154F-209E-4428-BB68-E9BBF7D18B8B}"/>
              </a:ext>
            </a:extLst>
          </p:cNvPr>
          <p:cNvSpPr/>
          <p:nvPr/>
        </p:nvSpPr>
        <p:spPr>
          <a:xfrm>
            <a:off x="4904583" y="1000678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72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38945 -0.22292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79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1" grpId="1" animBg="1"/>
      <p:bldP spid="23" grpId="0" animBg="1"/>
      <p:bldP spid="23" grpId="1" animBg="1"/>
      <p:bldP spid="24" grpId="0" animBg="1"/>
      <p:bldP spid="24" grpId="1" animBg="1"/>
      <p:bldP spid="22" grpId="0"/>
      <p:bldP spid="25" grpId="0"/>
      <p:bldP spid="25" grpId="1"/>
      <p:bldP spid="26" grpId="0"/>
      <p:bldP spid="26" grpId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Method:1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78393" y="861008"/>
                <a:ext cx="3506037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p>
                                </m:sSup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393" y="861008"/>
                <a:ext cx="3506037" cy="863678"/>
              </a:xfrm>
              <a:prstGeom prst="rect">
                <a:avLst/>
              </a:prstGeom>
              <a:blipFill>
                <a:blip r:embed="rId3"/>
                <a:stretch>
                  <a:fillRect l="-36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09041" y="2390315"/>
                <a:ext cx="2620526" cy="10483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41" y="2390315"/>
                <a:ext cx="2620526" cy="1048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251144" y="2937600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336031" y="2390315"/>
                <a:ext cx="1967744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031" y="2390315"/>
                <a:ext cx="1967744" cy="105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68560" y="2390315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60" y="2390315"/>
                <a:ext cx="1220102" cy="11334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551148" y="2421497"/>
            <a:ext cx="438863" cy="49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55959" y="3673676"/>
                <a:ext cx="5080392" cy="1120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−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959" y="3673676"/>
                <a:ext cx="5080392" cy="11209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51115" y="3683110"/>
                <a:ext cx="1320856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115" y="3683110"/>
                <a:ext cx="1320856" cy="5207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238672" y="3797906"/>
                <a:ext cx="2952000" cy="9967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672" y="3797906"/>
                <a:ext cx="2952000" cy="996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 rot="10800000" flipV="1">
                <a:off x="9238672" y="3819099"/>
                <a:ext cx="295200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238672" y="3819099"/>
                <a:ext cx="2952000" cy="9593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2314472" y="2404431"/>
            <a:ext cx="438863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655335" y="3673148"/>
                <a:ext cx="1080118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335" y="3673148"/>
                <a:ext cx="1080118" cy="520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76219" y="4213526"/>
                <a:ext cx="2213082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219" y="4213526"/>
                <a:ext cx="2213082" cy="520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635720" y="4213526"/>
                <a:ext cx="802639" cy="5207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720" y="4213526"/>
                <a:ext cx="802639" cy="5207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1545614" y="2984517"/>
            <a:ext cx="449930" cy="4033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2314472" y="2961291"/>
            <a:ext cx="432000" cy="450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70076" y="4999493"/>
                <a:ext cx="3691944" cy="9967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1D578F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076" y="4999493"/>
                <a:ext cx="3691944" cy="99673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466232" y="2016268"/>
                <a:ext cx="3666135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e>
                          </m:d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32" y="2016268"/>
                <a:ext cx="3666135" cy="11547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31181" y="5010123"/>
                <a:ext cx="3666135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5010123"/>
                <a:ext cx="3666135" cy="115470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466233" y="3274766"/>
                <a:ext cx="3666135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e>
                          </m:d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33" y="3274766"/>
                <a:ext cx="3666135" cy="115470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848802" y="4545888"/>
                <a:ext cx="2331532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num>
                        <m:den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02" y="4545888"/>
                <a:ext cx="2331532" cy="11547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79A376FE-CAAD-4883-AA54-D6AF8E5913AF}"/>
              </a:ext>
            </a:extLst>
          </p:cNvPr>
          <p:cNvSpPr/>
          <p:nvPr/>
        </p:nvSpPr>
        <p:spPr>
          <a:xfrm>
            <a:off x="5939813" y="4595079"/>
            <a:ext cx="2179822" cy="1044505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A3588C7-0E63-46D1-A21E-5080668E2FD5}"/>
              </a:ext>
            </a:extLst>
          </p:cNvPr>
          <p:cNvSpPr/>
          <p:nvPr/>
        </p:nvSpPr>
        <p:spPr>
          <a:xfrm>
            <a:off x="8180334" y="148901"/>
            <a:ext cx="3431089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FCE8979-022D-491E-94C0-FA37FC45AB8D}"/>
              </a:ext>
            </a:extLst>
          </p:cNvPr>
          <p:cNvCxnSpPr>
            <a:cxnSpLocks/>
          </p:cNvCxnSpPr>
          <p:nvPr/>
        </p:nvCxnSpPr>
        <p:spPr>
          <a:xfrm flipH="1">
            <a:off x="6430664" y="3923371"/>
            <a:ext cx="442080" cy="234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507972-3E83-48A5-82D2-E6A1126C084F}"/>
              </a:ext>
            </a:extLst>
          </p:cNvPr>
          <p:cNvCxnSpPr>
            <a:cxnSpLocks/>
          </p:cNvCxnSpPr>
          <p:nvPr/>
        </p:nvCxnSpPr>
        <p:spPr>
          <a:xfrm flipH="1">
            <a:off x="6435578" y="3412136"/>
            <a:ext cx="442080" cy="2346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C4D3C2A-095F-441E-B016-37544AC6500F}"/>
              </a:ext>
            </a:extLst>
          </p:cNvPr>
          <p:cNvSpPr/>
          <p:nvPr/>
        </p:nvSpPr>
        <p:spPr>
          <a:xfrm>
            <a:off x="5396409" y="1726483"/>
            <a:ext cx="64800" cy="464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E42404AB-5E6D-4F39-9D2C-F943743A1783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D53D6677-2612-48BA-83DD-864294986F83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2D5AFDB-EA52-4AAD-8536-97F950EC9D86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Example:6</a:t>
            </a:r>
          </a:p>
        </p:txBody>
      </p:sp>
    </p:spTree>
    <p:extLst>
      <p:ext uri="{BB962C8B-B14F-4D97-AF65-F5344CB8AC3E}">
        <p14:creationId xmlns:p14="http://schemas.microsoft.com/office/powerpoint/2010/main" val="308937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26849 0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2" grpId="1"/>
      <p:bldP spid="13" grpId="0"/>
      <p:bldP spid="13" grpId="1"/>
      <p:bldP spid="14" grpId="0" animBg="1"/>
      <p:bldP spid="14" grpId="1" animBg="1"/>
      <p:bldP spid="15" grpId="0"/>
      <p:bldP spid="16" grpId="0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1" grpId="0"/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8" grpId="0"/>
      <p:bldP spid="29" grpId="0"/>
      <p:bldP spid="30" grpId="0"/>
      <p:bldP spid="31" grpId="0" animBg="1"/>
      <p:bldP spid="32" grpId="0" animBg="1"/>
      <p:bldP spid="32" grpId="1" animBg="1"/>
      <p:bldP spid="33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Notes(</a:t>
            </a:r>
            <a:r>
              <a:rPr lang="en-IN" dirty="0">
                <a:solidFill>
                  <a:srgbClr val="FF0000"/>
                </a:solidFill>
              </a:rPr>
              <a:t>Remember this</a:t>
            </a:r>
            <a:r>
              <a:rPr lang="en-IN" dirty="0"/>
              <a:t>)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70456" y="1207413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0597" y="1039986"/>
                <a:ext cx="2676416" cy="744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IN" sz="2800" b="1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func>
                        </m:e>
                      </m:func>
                      <m:r>
                        <a:rPr lang="en-IN" sz="2800" b="0" i="0" smtClean="0">
                          <a:solidFill>
                            <a:srgbClr val="1D578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97" y="1039986"/>
                <a:ext cx="2676416" cy="7447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/>
          <p:cNvSpPr/>
          <p:nvPr/>
        </p:nvSpPr>
        <p:spPr>
          <a:xfrm>
            <a:off x="287564" y="2263337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41764" y="2842766"/>
                <a:ext cx="1653708" cy="744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IN" sz="2800" b="1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64" y="2842766"/>
                <a:ext cx="1653708" cy="7447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26726" y="2866780"/>
                <a:ext cx="1343539" cy="576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726" y="2866780"/>
                <a:ext cx="1343539" cy="576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98657" y="2168703"/>
                <a:ext cx="1733692" cy="51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ote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that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7" y="2168703"/>
                <a:ext cx="1733692" cy="512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>
            <a:off x="300507" y="5402595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684721" y="983051"/>
                <a:ext cx="2307082" cy="735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21" y="983051"/>
                <a:ext cx="2307082" cy="7354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87564" y="5232537"/>
                <a:ext cx="2307082" cy="7354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IN" sz="2800" b="1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64" y="5232537"/>
                <a:ext cx="2307082" cy="73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830029" y="5279174"/>
                <a:ext cx="1125206" cy="576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29" y="5279174"/>
                <a:ext cx="1125206" cy="576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>
            <a:off x="5284631" y="1158302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684721" y="1834974"/>
                <a:ext cx="1852096" cy="9182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721" y="1834974"/>
                <a:ext cx="1852096" cy="91826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5291175" y="2255576"/>
            <a:ext cx="530423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272792" y="2098618"/>
                <a:ext cx="445423" cy="5051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792" y="2098618"/>
                <a:ext cx="445423" cy="5051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815054" y="2932826"/>
                <a:ext cx="1019325" cy="603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054" y="2932826"/>
                <a:ext cx="1019325" cy="6034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501197" y="3536246"/>
                <a:ext cx="2735777" cy="1059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sz="2800" b="1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Undefined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197" y="3536246"/>
                <a:ext cx="2735777" cy="10595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40B46F3-ED2A-4D8A-82EC-6F28A5300580}"/>
                  </a:ext>
                </a:extLst>
              </p:cNvPr>
              <p:cNvSpPr/>
              <p:nvPr/>
            </p:nvSpPr>
            <p:spPr>
              <a:xfrm>
                <a:off x="748033" y="3672011"/>
                <a:ext cx="1019325" cy="6034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40B46F3-ED2A-4D8A-82EC-6F28A5300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33" y="3672011"/>
                <a:ext cx="1019325" cy="6034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8629AC-8C90-4BE1-B55C-62476E843EE6}"/>
                  </a:ext>
                </a:extLst>
              </p:cNvPr>
              <p:cNvSpPr/>
              <p:nvPr/>
            </p:nvSpPr>
            <p:spPr>
              <a:xfrm>
                <a:off x="1454728" y="4447985"/>
                <a:ext cx="2991246" cy="611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1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IN" sz="2800" b="0" i="1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Undefined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88629AC-8C90-4BE1-B55C-62476E843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28" y="4447985"/>
                <a:ext cx="2991246" cy="61199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228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1" grpId="0"/>
      <p:bldP spid="14" grpId="0"/>
      <p:bldP spid="17" grpId="0" animBg="1"/>
      <p:bldP spid="18" grpId="0"/>
      <p:bldP spid="19" grpId="0"/>
      <p:bldP spid="20" grpId="0"/>
      <p:bldP spid="21" grpId="0" animBg="1"/>
      <p:bldP spid="23" grpId="0"/>
      <p:bldP spid="24" grpId="0" animBg="1"/>
      <p:bldP spid="26" grpId="0"/>
      <p:bldP spid="27" grpId="0"/>
      <p:bldP spid="28" grpId="0"/>
      <p:bldP spid="25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N" sz="5400" b="1" dirty="0"/>
                  <a:t>Method:2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 ∞ </m:t>
                        </m:r>
                      </m:den>
                    </m:f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IN" sz="5400" b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E96EAB3A-B43D-4531-A40B-1D4FD0C3D261}"/>
              </a:ext>
            </a:extLst>
          </p:cNvPr>
          <p:cNvSpPr/>
          <p:nvPr/>
        </p:nvSpPr>
        <p:spPr>
          <a:xfrm>
            <a:off x="5407383" y="3226697"/>
            <a:ext cx="688617" cy="40460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500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10239" y="3984027"/>
                <a:ext cx="4704547" cy="1818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−0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IN" sz="280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1−0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39" y="3984027"/>
                <a:ext cx="4704547" cy="18180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Method:2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∞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39584" y="846997"/>
                <a:ext cx="4085586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I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e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num>
                              <m:den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</m:d>
                                  </m:e>
                                </m:func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584" y="846997"/>
                <a:ext cx="4085586" cy="863678"/>
              </a:xfrm>
              <a:prstGeom prst="rect">
                <a:avLst/>
              </a:prstGeom>
              <a:blipFill>
                <a:blip r:embed="rId4"/>
                <a:stretch>
                  <a:fillRect l="-29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/>
          <p:cNvSpPr/>
          <p:nvPr/>
        </p:nvSpPr>
        <p:spPr>
          <a:xfrm>
            <a:off x="6761018" y="148901"/>
            <a:ext cx="4768403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Identify the indeterminate form.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3636" y="3785206"/>
            <a:ext cx="4608000" cy="10970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1422" y="2481841"/>
                <a:ext cx="3500661" cy="1097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e</m:t>
                                              </m:r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22" y="2481841"/>
                <a:ext cx="3500661" cy="1097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4020884" y="3005215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61171" y="2525085"/>
                <a:ext cx="1458313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171" y="2525085"/>
                <a:ext cx="1458313" cy="105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046086" y="2500824"/>
                <a:ext cx="2699284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  <m: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  <m: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86" y="2500824"/>
                <a:ext cx="2699284" cy="105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076257" y="2547568"/>
                <a:ext cx="1051396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6257" y="2547568"/>
                <a:ext cx="1051396" cy="1007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113918" y="3554637"/>
                <a:ext cx="3967843" cy="75111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918" y="3554637"/>
                <a:ext cx="3967843" cy="7511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/>
          <p:cNvSpPr/>
          <p:nvPr/>
        </p:nvSpPr>
        <p:spPr>
          <a:xfrm>
            <a:off x="8414841" y="148901"/>
            <a:ext cx="3196582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Use L’Hospital’s Rule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32015" y="2473094"/>
            <a:ext cx="2011286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1649185" y="3055233"/>
            <a:ext cx="1754126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561171" y="4404900"/>
                <a:ext cx="4520590" cy="9861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171" y="4404900"/>
                <a:ext cx="4520590" cy="9861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32425" y="3836547"/>
                <a:ext cx="1723534" cy="938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425" y="3836547"/>
                <a:ext cx="1723534" cy="9384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25767" y="3990092"/>
                <a:ext cx="1451533" cy="656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−0)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67" y="3990092"/>
                <a:ext cx="1451533" cy="6566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865981" y="5029328"/>
                <a:ext cx="1529767" cy="5129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981" y="5029328"/>
                <a:ext cx="1529767" cy="5129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571024" y="4819937"/>
                <a:ext cx="1451532" cy="8855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24" y="4819937"/>
                <a:ext cx="1451532" cy="885594"/>
              </a:xfrm>
              <a:prstGeom prst="rect">
                <a:avLst/>
              </a:prstGeom>
              <a:blipFill>
                <a:blip r:embed="rId14"/>
                <a:stretch>
                  <a:fillRect b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02142" y="2602600"/>
                <a:ext cx="1274115" cy="9490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7030A0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142" y="2602600"/>
                <a:ext cx="1274115" cy="9490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80847" y="4277379"/>
                <a:ext cx="4919757" cy="1097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∙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847" y="4277379"/>
                <a:ext cx="4919757" cy="109705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571024" y="5285822"/>
                <a:ext cx="1451532" cy="560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24" y="5285822"/>
                <a:ext cx="1451532" cy="56009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64477" y="4305750"/>
                <a:ext cx="16594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477" y="4305750"/>
                <a:ext cx="165942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74F7C8E-6DE5-4281-9E12-97998CB007A3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1" name="Arrow: Notched Right 30">
            <a:extLst>
              <a:ext uri="{FF2B5EF4-FFF2-40B4-BE49-F238E27FC236}">
                <a16:creationId xmlns:a16="http://schemas.microsoft.com/office/drawing/2014/main" id="{D936EA17-2AF2-4BD9-9955-C9F5F18AC9F1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4191E0-9015-4761-AB5A-CD385B30ED9C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</p:spTree>
    <p:extLst>
      <p:ext uri="{BB962C8B-B14F-4D97-AF65-F5344CB8AC3E}">
        <p14:creationId xmlns:p14="http://schemas.microsoft.com/office/powerpoint/2010/main" val="49846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0.5164 -0.00185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2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37 L 0.43177 -0.1474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22222E-6 L 0.41185 0.07477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86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" grpId="0" animBg="1"/>
      <p:bldP spid="7" grpId="1" animBg="1"/>
      <p:bldP spid="8" grpId="0"/>
      <p:bldP spid="10" grpId="0"/>
      <p:bldP spid="10" grpId="1"/>
      <p:bldP spid="11" grpId="0"/>
      <p:bldP spid="11" grpId="1"/>
      <p:bldP spid="12" grpId="0"/>
      <p:bldP spid="12" grpId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1" grpId="0"/>
      <p:bldP spid="22" grpId="0"/>
      <p:bldP spid="26" grpId="0"/>
      <p:bldP spid="27" grpId="0"/>
      <p:bldP spid="24" grpId="0"/>
      <p:bldP spid="24" grpId="1"/>
      <p:bldP spid="28" grpId="0"/>
      <p:bldP spid="29" grpId="0"/>
      <p:bldP spid="29" grpId="1"/>
      <p:bldP spid="3" grpId="0"/>
      <p:bldP spid="3" grpId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Method:2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5901" y="827174"/>
                <a:ext cx="3263900" cy="1097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1" y="827174"/>
                <a:ext cx="3263900" cy="10970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3718339" y="1379435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661336" y="849453"/>
                <a:ext cx="2699284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336" y="849453"/>
                <a:ext cx="2699284" cy="1053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215995" y="832036"/>
                <a:ext cx="756844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995" y="832036"/>
                <a:ext cx="756844" cy="10070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/>
          <p:cNvSpPr/>
          <p:nvPr/>
        </p:nvSpPr>
        <p:spPr>
          <a:xfrm>
            <a:off x="7087774" y="93691"/>
            <a:ext cx="2362406" cy="572456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the limit.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33850" y="835110"/>
            <a:ext cx="1471499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647102" y="1408963"/>
            <a:ext cx="1471499" cy="4614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5901" y="2176444"/>
                <a:ext cx="5067300" cy="1163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1" y="2176444"/>
                <a:ext cx="5067300" cy="1163083"/>
              </a:xfrm>
              <a:prstGeom prst="rect">
                <a:avLst/>
              </a:prstGeom>
              <a:blipFill>
                <a:blip r:embed="rId6"/>
                <a:stretch>
                  <a:fillRect r="-20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30525" y="2112283"/>
                <a:ext cx="1701454" cy="532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(1−0)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25" y="2112283"/>
                <a:ext cx="1701454" cy="5325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20772" y="2112283"/>
                <a:ext cx="1962429" cy="532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772" y="2112283"/>
                <a:ext cx="1962429" cy="5325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381252" y="2687484"/>
                <a:ext cx="1518003" cy="5325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2" y="2687484"/>
                <a:ext cx="1518003" cy="532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30865" y="3345885"/>
                <a:ext cx="3911600" cy="10970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65" y="3345885"/>
                <a:ext cx="3911600" cy="10970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cxnSpLocks/>
          </p:cNvCxnSpPr>
          <p:nvPr/>
        </p:nvCxnSpPr>
        <p:spPr>
          <a:xfrm flipV="1">
            <a:off x="1562828" y="3430593"/>
            <a:ext cx="371216" cy="3344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 flipV="1">
            <a:off x="2381252" y="3945688"/>
            <a:ext cx="410992" cy="344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7613" y="4698019"/>
                <a:ext cx="3053996" cy="71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13" y="4698019"/>
                <a:ext cx="3053996" cy="7190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61093" y="5672139"/>
                <a:ext cx="2358848" cy="719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93" y="5672139"/>
                <a:ext cx="2358848" cy="7190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95994" y="5724821"/>
                <a:ext cx="939520" cy="5095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994" y="5724821"/>
                <a:ext cx="939520" cy="5095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32E4E13-BC7F-4F57-B77E-ED5278D6D1AE}"/>
              </a:ext>
            </a:extLst>
          </p:cNvPr>
          <p:cNvSpPr/>
          <p:nvPr/>
        </p:nvSpPr>
        <p:spPr>
          <a:xfrm>
            <a:off x="2481514" y="5671725"/>
            <a:ext cx="854000" cy="579811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313E706B-EB5F-44C9-92FA-F5BCCB8A7CF4}"/>
              </a:ext>
            </a:extLst>
          </p:cNvPr>
          <p:cNvSpPr/>
          <p:nvPr/>
        </p:nvSpPr>
        <p:spPr>
          <a:xfrm>
            <a:off x="5023955" y="3043523"/>
            <a:ext cx="6490044" cy="1827717"/>
          </a:xfrm>
          <a:prstGeom prst="cloudCallout">
            <a:avLst>
              <a:gd name="adj1" fmla="val -7363"/>
              <a:gd name="adj2" fmla="val -107165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14"/>
              <p:cNvSpPr>
                <a:spLocks noGrp="1"/>
              </p:cNvSpPr>
              <p:nvPr>
                <p:ph idx="1"/>
              </p:nvPr>
            </p:nvSpPr>
            <p:spPr>
              <a:xfrm>
                <a:off x="6004510" y="3624615"/>
                <a:ext cx="4798431" cy="6655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 algn="l">
                  <a:buNone/>
                </a:pPr>
                <a:r>
                  <a:rPr lang="en-IN" dirty="0">
                    <a:solidFill>
                      <a:schemeClr val="bg1"/>
                    </a:solidFill>
                  </a:rPr>
                  <a:t>If it again reduces to the form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IN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en-IN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dirty="0">
                    <a:solidFill>
                      <a:schemeClr val="bg1"/>
                    </a:solidFill>
                  </a:rPr>
                  <a:t> apply L’Hospital’s Rule.</a:t>
                </a:r>
              </a:p>
            </p:txBody>
          </p:sp>
        </mc:Choice>
        <mc:Fallback xmlns="">
          <p:sp>
            <p:nvSpPr>
              <p:cNvPr id="27" name="Content Placeholder 1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4510" y="3624615"/>
                <a:ext cx="4798431" cy="665535"/>
              </a:xfrm>
              <a:prstGeom prst="rect">
                <a:avLst/>
              </a:prstGeom>
              <a:blipFill>
                <a:blip r:embed="rId14"/>
                <a:stretch>
                  <a:fillRect l="-2668" t="-44037" b="-394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5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-0.30222 -0.00324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17" y="-16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/>
      <p:bldP spid="7" grpId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4" grpId="0"/>
      <p:bldP spid="15" grpId="0"/>
      <p:bldP spid="16" grpId="0"/>
      <p:bldP spid="18" grpId="0"/>
      <p:bldP spid="24" grpId="0"/>
      <p:bldP spid="25" grpId="0"/>
      <p:bldP spid="26" grpId="0"/>
      <p:bldP spid="21" grpId="0" animBg="1"/>
      <p:bldP spid="3" grpId="0" animBg="1"/>
      <p:bldP spid="3" grpId="1" animBg="1"/>
      <p:bldP spid="27" grpId="0" build="p"/>
      <p:bldP spid="27" grpI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Method:2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67147" y="834815"/>
                <a:ext cx="4253856" cy="8636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∞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147" y="834815"/>
                <a:ext cx="4253856" cy="863678"/>
              </a:xfrm>
              <a:prstGeom prst="rect">
                <a:avLst/>
              </a:prstGeom>
              <a:blipFill>
                <a:blip r:embed="rId3"/>
                <a:stretch>
                  <a:fillRect l="-30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3928" y="2378620"/>
                <a:ext cx="1904517" cy="1189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8" y="2378620"/>
                <a:ext cx="1904517" cy="1189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2429848" y="2952102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14735" y="2540453"/>
                <a:ext cx="907364" cy="849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35" y="2540453"/>
                <a:ext cx="907364" cy="849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39427" y="2458829"/>
                <a:ext cx="1091412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427" y="2458829"/>
                <a:ext cx="1091412" cy="10070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085059" y="2612681"/>
                <a:ext cx="2084981" cy="73545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5059" y="2612681"/>
                <a:ext cx="2084981" cy="735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1566305" y="2428407"/>
            <a:ext cx="487348" cy="442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1566305" y="2962364"/>
            <a:ext cx="487348" cy="3857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-292154" y="3736669"/>
                <a:ext cx="3961134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2154" y="3736669"/>
                <a:ext cx="3961134" cy="11547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584005" y="3616098"/>
                <a:ext cx="1451532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5" y="3616098"/>
                <a:ext cx="1451532" cy="4759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53825" y="4155172"/>
                <a:ext cx="709856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825" y="4155172"/>
                <a:ext cx="709856" cy="4759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/>
          <p:cNvSpPr/>
          <p:nvPr/>
        </p:nvSpPr>
        <p:spPr>
          <a:xfrm>
            <a:off x="4991725" y="133876"/>
            <a:ext cx="24620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the limit.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412616" y="4136150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589565" y="3711341"/>
                <a:ext cx="907364" cy="849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∙∞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565" y="3711341"/>
                <a:ext cx="907364" cy="849801"/>
              </a:xfrm>
              <a:prstGeom prst="rect">
                <a:avLst/>
              </a:prstGeom>
              <a:blipFill>
                <a:blip r:embed="rId11"/>
                <a:stretch>
                  <a:fillRect r="-107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576441" y="3646176"/>
                <a:ext cx="1091412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441" y="3646176"/>
                <a:ext cx="1091412" cy="10070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652633" y="3633030"/>
            <a:ext cx="1270813" cy="442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1975234" y="4172104"/>
            <a:ext cx="487348" cy="442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2078" y="5028272"/>
                <a:ext cx="4839665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" y="5028272"/>
                <a:ext cx="4839665" cy="11547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718552" y="4846887"/>
                <a:ext cx="2725251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552" y="4846887"/>
                <a:ext cx="2725251" cy="4759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478632" y="5418215"/>
                <a:ext cx="709856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632" y="5418215"/>
                <a:ext cx="709856" cy="4759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/>
          <p:cNvSpPr/>
          <p:nvPr/>
        </p:nvSpPr>
        <p:spPr>
          <a:xfrm>
            <a:off x="8139659" y="148901"/>
            <a:ext cx="3471764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10800000" flipV="1">
                <a:off x="8799225" y="3850150"/>
                <a:ext cx="3370815" cy="46958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st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derivative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799225" y="3850150"/>
                <a:ext cx="3370815" cy="4695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 rot="10800000" flipV="1">
                <a:off x="8664314" y="5907378"/>
                <a:ext cx="3505726" cy="46958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nd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derivative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664314" y="5907378"/>
                <a:ext cx="3505726" cy="46958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4806815" y="5450720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935963" y="4922950"/>
                <a:ext cx="2313841" cy="971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∙∞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963" y="4922950"/>
                <a:ext cx="2313841" cy="971176"/>
              </a:xfrm>
              <a:prstGeom prst="rect">
                <a:avLst/>
              </a:prstGeom>
              <a:blipFill>
                <a:blip r:embed="rId18"/>
                <a:stretch>
                  <a:fillRect r="-29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05054" y="4983302"/>
                <a:ext cx="1091412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054" y="4983302"/>
                <a:ext cx="1091412" cy="100706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DB16F95-717C-4417-B851-8A773C415EB9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47599DAC-F553-41D0-870B-49C382B5068F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8ADD521-8364-4CAF-BE5C-98BC8AB50B6B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</p:spTree>
    <p:extLst>
      <p:ext uri="{BB962C8B-B14F-4D97-AF65-F5344CB8AC3E}">
        <p14:creationId xmlns:p14="http://schemas.microsoft.com/office/powerpoint/2010/main" val="12690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-0.16445 0.0048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29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59259E-6 L -0.17877 -0.00602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45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xit" presetSubtype="2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29687 -0.01181 " pathEditMode="relative" rAng="0" ptsTypes="AA">
                                      <p:cBhvr>
                                        <p:cTn id="19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10" grpId="0"/>
      <p:bldP spid="10" grpId="1"/>
      <p:bldP spid="11" grpId="0" animBg="1"/>
      <p:bldP spid="11" grpId="1" animBg="1"/>
      <p:bldP spid="14" grpId="0" animBg="1"/>
      <p:bldP spid="14" grpId="1" animBg="1"/>
      <p:bldP spid="15" grpId="0" animBg="1"/>
      <p:bldP spid="15" grpId="1" animBg="1"/>
      <p:bldP spid="17" grpId="0"/>
      <p:bldP spid="18" grpId="0"/>
      <p:bldP spid="19" grpId="0"/>
      <p:bldP spid="21" grpId="0" animBg="1"/>
      <p:bldP spid="21" grpId="1" animBg="1"/>
      <p:bldP spid="21" grpId="2" animBg="1"/>
      <p:bldP spid="21" grpId="3" animBg="1"/>
      <p:bldP spid="21" grpId="4" animBg="1"/>
      <p:bldP spid="24" grpId="0"/>
      <p:bldP spid="24" grpId="1"/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/>
      <p:bldP spid="29" grpId="0"/>
      <p:bldP spid="30" grpId="0"/>
      <p:bldP spid="31" grpId="0" animBg="1"/>
      <p:bldP spid="31" grpId="1" animBg="1"/>
      <p:bldP spid="31" grpId="2" animBg="1"/>
      <p:bldP spid="31" grpId="3" animBg="1"/>
      <p:bldP spid="31" grpId="4" animBg="1"/>
      <p:bldP spid="32" grpId="0" animBg="1"/>
      <p:bldP spid="33" grpId="0" animBg="1"/>
      <p:bldP spid="35" grpId="0"/>
      <p:bldP spid="35" grpId="1"/>
      <p:bldP spid="36" grpId="0"/>
      <p:bldP spid="36" grpId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46B3AE-10D9-4372-B9C6-EFB68B15A3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E32B81-6480-4A56-ADF6-9AC05204621C}"/>
              </a:ext>
            </a:extLst>
          </p:cNvPr>
          <p:cNvSpPr/>
          <p:nvPr/>
        </p:nvSpPr>
        <p:spPr>
          <a:xfrm>
            <a:off x="8186058" y="72667"/>
            <a:ext cx="3783262" cy="124813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633964-AF68-431A-8900-62141394AA62}"/>
              </a:ext>
            </a:extLst>
          </p:cNvPr>
          <p:cNvSpPr txBox="1">
            <a:spLocks/>
          </p:cNvSpPr>
          <p:nvPr/>
        </p:nvSpPr>
        <p:spPr>
          <a:xfrm rot="16200000">
            <a:off x="-1703487" y="2739881"/>
            <a:ext cx="5934264" cy="1069032"/>
          </a:xfrm>
          <a:prstGeom prst="doubleWave">
            <a:avLst>
              <a:gd name="adj1" fmla="val 6250"/>
              <a:gd name="adj2" fmla="val 489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vert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>
                <a:solidFill>
                  <a:srgbClr val="002060"/>
                </a:solidFill>
              </a:rPr>
              <a:t>O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U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T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L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I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N</a:t>
            </a:r>
            <a:br>
              <a:rPr lang="en-IN" sz="5400" b="1" dirty="0">
                <a:solidFill>
                  <a:srgbClr val="002060"/>
                </a:solidFill>
              </a:rPr>
            </a:br>
            <a:r>
              <a:rPr lang="en-IN" sz="5400" b="1" dirty="0">
                <a:solidFill>
                  <a:srgbClr val="002060"/>
                </a:solidFill>
              </a:rPr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77284-DFC2-46D1-8806-B72EBE5886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656A0-937D-43BD-882D-5FDE07A520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C035E2-F141-4B1C-BAE8-7722EC0A9EA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9CC5327-5F64-4BFB-88DE-095DCE94B610}"/>
              </a:ext>
            </a:extLst>
          </p:cNvPr>
          <p:cNvGrpSpPr/>
          <p:nvPr/>
        </p:nvGrpSpPr>
        <p:grpSpPr>
          <a:xfrm>
            <a:off x="1983344" y="599524"/>
            <a:ext cx="5922194" cy="1442552"/>
            <a:chOff x="1983344" y="599524"/>
            <a:chExt cx="5922194" cy="1442552"/>
          </a:xfrm>
        </p:grpSpPr>
        <p:sp>
          <p:nvSpPr>
            <p:cNvPr id="15" name="Scroll: Horizontal 14">
              <a:extLst>
                <a:ext uri="{FF2B5EF4-FFF2-40B4-BE49-F238E27FC236}">
                  <a16:creationId xmlns:a16="http://schemas.microsoft.com/office/drawing/2014/main" id="{5C13C9A9-466E-43D7-B885-EF4910162DBA}"/>
                </a:ext>
              </a:extLst>
            </p:cNvPr>
            <p:cNvSpPr/>
            <p:nvPr/>
          </p:nvSpPr>
          <p:spPr>
            <a:xfrm>
              <a:off x="1983344" y="599524"/>
              <a:ext cx="5922194" cy="1442552"/>
            </a:xfrm>
            <a:prstGeom prst="horizont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457ADF-BDF1-4913-B9BF-00DDE5D9BE64}"/>
                </a:ext>
              </a:extLst>
            </p:cNvPr>
            <p:cNvGrpSpPr/>
            <p:nvPr/>
          </p:nvGrpSpPr>
          <p:grpSpPr>
            <a:xfrm>
              <a:off x="2906446" y="1026462"/>
              <a:ext cx="4555169" cy="570584"/>
              <a:chOff x="2906446" y="1026462"/>
              <a:chExt cx="4555169" cy="570584"/>
            </a:xfrm>
          </p:grpSpPr>
          <p:sp>
            <p:nvSpPr>
              <p:cNvPr id="18" name="Arrow: Notched Right 17">
                <a:extLst>
                  <a:ext uri="{FF2B5EF4-FFF2-40B4-BE49-F238E27FC236}">
                    <a16:creationId xmlns:a16="http://schemas.microsoft.com/office/drawing/2014/main" id="{DA97A752-3C20-4190-9885-FDBC0461C342}"/>
                  </a:ext>
                </a:extLst>
              </p:cNvPr>
              <p:cNvSpPr/>
              <p:nvPr/>
            </p:nvSpPr>
            <p:spPr>
              <a:xfrm>
                <a:off x="4497605" y="1118497"/>
                <a:ext cx="688617" cy="404605"/>
              </a:xfrm>
              <a:prstGeom prst="notched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endParaRPr lang="en-IN" sz="280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D20B2F7F-84B8-4598-9C26-E811FFCA5EE7}"/>
                      </a:ext>
                    </a:extLst>
                  </p:cNvPr>
                  <p:cNvSpPr/>
                  <p:nvPr/>
                </p:nvSpPr>
                <p:spPr>
                  <a:xfrm>
                    <a:off x="5180393" y="1026462"/>
                    <a:ext cx="2281222" cy="552495"/>
                  </a:xfrm>
                  <a:prstGeom prst="round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IN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×∞ </m:t>
                        </m:r>
                      </m:oMath>
                    </a14:m>
                    <a:r>
                      <a:rPr lang="en-IN" sz="2800" b="1" i="0" dirty="0">
                        <a:solidFill>
                          <a:schemeClr val="tx1"/>
                        </a:solidFill>
                        <a:latin typeface="+mj-lt"/>
                      </a:rPr>
                      <a:t>Form</a:t>
                    </a:r>
                    <a14:m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IN" sz="28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D20B2F7F-84B8-4598-9C26-E811FFCA5E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0393" y="1026462"/>
                    <a:ext cx="2281222" cy="552495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t="-7692" b="-2747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45EC6C2-DDCB-40AB-A361-DF3946E38233}"/>
                  </a:ext>
                </a:extLst>
              </p:cNvPr>
              <p:cNvSpPr/>
              <p:nvPr/>
            </p:nvSpPr>
            <p:spPr>
              <a:xfrm>
                <a:off x="2906446" y="1044551"/>
                <a:ext cx="1692426" cy="552495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800" b="1" i="0" dirty="0">
                    <a:solidFill>
                      <a:schemeClr val="tx1"/>
                    </a:solidFill>
                    <a:latin typeface="+mj-lt"/>
                  </a:rPr>
                  <a:t>Method-3</a:t>
                </a:r>
                <a:endParaRPr lang="en-IN" sz="28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331E5D-033A-494C-B9E0-585DB7E20A14}"/>
              </a:ext>
            </a:extLst>
          </p:cNvPr>
          <p:cNvGrpSpPr/>
          <p:nvPr/>
        </p:nvGrpSpPr>
        <p:grpSpPr>
          <a:xfrm>
            <a:off x="1983344" y="2469014"/>
            <a:ext cx="5922194" cy="1442552"/>
            <a:chOff x="1983344" y="2469014"/>
            <a:chExt cx="5922194" cy="1442552"/>
          </a:xfrm>
        </p:grpSpPr>
        <p:sp>
          <p:nvSpPr>
            <p:cNvPr id="23" name="Scroll: Horizontal 22">
              <a:extLst>
                <a:ext uri="{FF2B5EF4-FFF2-40B4-BE49-F238E27FC236}">
                  <a16:creationId xmlns:a16="http://schemas.microsoft.com/office/drawing/2014/main" id="{C062055C-8118-44E1-BBE8-A71E9AFED293}"/>
                </a:ext>
              </a:extLst>
            </p:cNvPr>
            <p:cNvSpPr/>
            <p:nvPr/>
          </p:nvSpPr>
          <p:spPr>
            <a:xfrm>
              <a:off x="1983344" y="2469014"/>
              <a:ext cx="5922194" cy="1442552"/>
            </a:xfrm>
            <a:prstGeom prst="horizont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Arrow: Notched Right 23">
              <a:extLst>
                <a:ext uri="{FF2B5EF4-FFF2-40B4-BE49-F238E27FC236}">
                  <a16:creationId xmlns:a16="http://schemas.microsoft.com/office/drawing/2014/main" id="{4FFA7D73-CD98-4332-98F5-898EFA15397E}"/>
                </a:ext>
              </a:extLst>
            </p:cNvPr>
            <p:cNvSpPr/>
            <p:nvPr/>
          </p:nvSpPr>
          <p:spPr>
            <a:xfrm>
              <a:off x="4524901" y="2987987"/>
              <a:ext cx="688617" cy="404605"/>
            </a:xfrm>
            <a:prstGeom prst="notch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B9EB2FD-5C9A-445E-8C04-E2F658B0A6F9}"/>
                    </a:ext>
                  </a:extLst>
                </p:cNvPr>
                <p:cNvSpPr/>
                <p:nvPr/>
              </p:nvSpPr>
              <p:spPr>
                <a:xfrm>
                  <a:off x="5180392" y="2895952"/>
                  <a:ext cx="2412737" cy="552495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−∞ </m:t>
                      </m:r>
                    </m:oMath>
                  </a14:m>
                  <a:r>
                    <a:rPr lang="en-IN" sz="2800" b="1" i="0" dirty="0">
                      <a:solidFill>
                        <a:schemeClr val="tx1"/>
                      </a:solidFill>
                      <a:latin typeface="+mj-lt"/>
                    </a:rPr>
                    <a:t>Form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4B9EB2FD-5C9A-445E-8C04-E2F658B0A6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0392" y="2895952"/>
                  <a:ext cx="2412737" cy="552495"/>
                </a:xfrm>
                <a:prstGeom prst="roundRect">
                  <a:avLst/>
                </a:prstGeom>
                <a:blipFill>
                  <a:blip r:embed="rId8"/>
                  <a:stretch>
                    <a:fillRect t="-8791" b="-2747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4465ACB-710B-4BE7-B1EB-72925B745DEE}"/>
                </a:ext>
              </a:extLst>
            </p:cNvPr>
            <p:cNvSpPr/>
            <p:nvPr/>
          </p:nvSpPr>
          <p:spPr>
            <a:xfrm>
              <a:off x="2906446" y="2914041"/>
              <a:ext cx="1692426" cy="552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800" b="1" i="0" dirty="0">
                  <a:solidFill>
                    <a:schemeClr val="tx1"/>
                  </a:solidFill>
                  <a:latin typeface="+mj-lt"/>
                </a:rPr>
                <a:t>Method-4</a:t>
              </a:r>
              <a:endParaRPr lang="en-IN" sz="2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EDED39-E903-48E8-A892-437865C97405}"/>
              </a:ext>
            </a:extLst>
          </p:cNvPr>
          <p:cNvGrpSpPr/>
          <p:nvPr/>
        </p:nvGrpSpPr>
        <p:grpSpPr>
          <a:xfrm>
            <a:off x="1983344" y="4356593"/>
            <a:ext cx="5922194" cy="1442552"/>
            <a:chOff x="1983344" y="4356593"/>
            <a:chExt cx="5922194" cy="1442552"/>
          </a:xfrm>
        </p:grpSpPr>
        <p:sp>
          <p:nvSpPr>
            <p:cNvPr id="27" name="Scroll: Horizontal 26">
              <a:extLst>
                <a:ext uri="{FF2B5EF4-FFF2-40B4-BE49-F238E27FC236}">
                  <a16:creationId xmlns:a16="http://schemas.microsoft.com/office/drawing/2014/main" id="{6C7DFBD1-6F1A-4C9F-A4DB-1328B213D7FC}"/>
                </a:ext>
              </a:extLst>
            </p:cNvPr>
            <p:cNvSpPr/>
            <p:nvPr/>
          </p:nvSpPr>
          <p:spPr>
            <a:xfrm>
              <a:off x="1983344" y="4356593"/>
              <a:ext cx="5922194" cy="1442552"/>
            </a:xfrm>
            <a:prstGeom prst="horizontalScroll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Arrow: Notched Right 27">
              <a:extLst>
                <a:ext uri="{FF2B5EF4-FFF2-40B4-BE49-F238E27FC236}">
                  <a16:creationId xmlns:a16="http://schemas.microsoft.com/office/drawing/2014/main" id="{9936B486-BB83-49E5-B57D-CDD47AE56E23}"/>
                </a:ext>
              </a:extLst>
            </p:cNvPr>
            <p:cNvSpPr/>
            <p:nvPr/>
          </p:nvSpPr>
          <p:spPr>
            <a:xfrm>
              <a:off x="3958939" y="4875566"/>
              <a:ext cx="688617" cy="404605"/>
            </a:xfrm>
            <a:prstGeom prst="notched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3B6579F-EC6D-4F8D-BA6E-68C5DADFA98C}"/>
                    </a:ext>
                  </a:extLst>
                </p:cNvPr>
                <p:cNvSpPr/>
                <p:nvPr/>
              </p:nvSpPr>
              <p:spPr>
                <a:xfrm>
                  <a:off x="4614430" y="4783531"/>
                  <a:ext cx="3258902" cy="552495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I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sSup>
                        <m:sSupPr>
                          <m:ctrlP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IN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 </m:t>
                          </m:r>
                        </m:sup>
                      </m:sSup>
                    </m:oMath>
                  </a14:m>
                  <a:r>
                    <a:rPr lang="en-IN" sz="2800" b="1" i="0" dirty="0">
                      <a:solidFill>
                        <a:schemeClr val="tx1"/>
                      </a:solidFill>
                      <a:latin typeface="+mj-lt"/>
                    </a:rPr>
                    <a:t>Form</a:t>
                  </a:r>
                  <a14:m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93B6579F-EC6D-4F8D-BA6E-68C5DADFA9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4430" y="4783531"/>
                  <a:ext cx="3258902" cy="552495"/>
                </a:xfrm>
                <a:prstGeom prst="roundRect">
                  <a:avLst/>
                </a:prstGeom>
                <a:blipFill>
                  <a:blip r:embed="rId9"/>
                  <a:stretch>
                    <a:fillRect t="-7778"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EC77508-926F-4D0F-B868-3306F1CDB87B}"/>
                </a:ext>
              </a:extLst>
            </p:cNvPr>
            <p:cNvSpPr/>
            <p:nvPr/>
          </p:nvSpPr>
          <p:spPr>
            <a:xfrm>
              <a:off x="2340484" y="4801620"/>
              <a:ext cx="1692426" cy="55249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2800" b="1" i="0" dirty="0">
                  <a:solidFill>
                    <a:schemeClr val="tx1"/>
                  </a:solidFill>
                  <a:latin typeface="+mj-lt"/>
                </a:rPr>
                <a:t>Method-5</a:t>
              </a:r>
              <a:endParaRPr lang="en-IN" sz="2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8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 anchor="ctr"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Method:2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71510" y="842512"/>
                <a:ext cx="4839665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510" y="842512"/>
                <a:ext cx="4839665" cy="11547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00607" y="856620"/>
                <a:ext cx="2725251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607" y="856620"/>
                <a:ext cx="2725251" cy="4759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78632" y="1415845"/>
                <a:ext cx="709856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632" y="1415845"/>
                <a:ext cx="709856" cy="4759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676078" y="857610"/>
            <a:ext cx="2521302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2597410" y="1448129"/>
            <a:ext cx="487348" cy="442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-239040" y="2181515"/>
                <a:ext cx="6700603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040" y="2181515"/>
                <a:ext cx="6700603" cy="1154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80155" y="2043489"/>
                <a:ext cx="4020182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−2)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55" y="2043489"/>
                <a:ext cx="4020182" cy="4759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258973" y="2604602"/>
                <a:ext cx="709856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8973" y="2604602"/>
                <a:ext cx="709856" cy="4759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 rot="10800000" flipV="1">
                <a:off x="9091325" y="2397273"/>
                <a:ext cx="3098249" cy="46958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rd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derivative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091325" y="2397273"/>
                <a:ext cx="3098249" cy="4695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 rot="10800000" flipV="1">
                <a:off x="221628" y="3116815"/>
                <a:ext cx="8595362" cy="988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continuing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this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way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th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time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derivative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221628" y="3116815"/>
                <a:ext cx="8595362" cy="98828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6121461" y="2596046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255578" y="2183974"/>
                <a:ext cx="749113" cy="971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578" y="2183974"/>
                <a:ext cx="749113" cy="9711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872540" y="2128531"/>
                <a:ext cx="1091412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540" y="2128531"/>
                <a:ext cx="1091412" cy="10070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-201570" y="4129145"/>
                <a:ext cx="6700603" cy="11547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1570" y="4129145"/>
                <a:ext cx="6700603" cy="11547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636322" y="4001703"/>
                <a:ext cx="4236367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…2∙1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22" y="4001703"/>
                <a:ext cx="4236367" cy="4759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163386" y="4558441"/>
                <a:ext cx="709856" cy="475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386" y="4558441"/>
                <a:ext cx="709856" cy="47591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 rot="10800000" flipV="1">
                <a:off x="7112227" y="5489876"/>
                <a:ext cx="5067737" cy="46958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…2∙1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112227" y="5489876"/>
                <a:ext cx="5067737" cy="4695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51277" y="5196006"/>
                <a:ext cx="1982692" cy="1189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!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77" y="5196006"/>
                <a:ext cx="1982692" cy="1189037"/>
              </a:xfrm>
              <a:prstGeom prst="rect">
                <a:avLst/>
              </a:prstGeom>
              <a:blipFill>
                <a:blip r:embed="rId17"/>
                <a:stretch>
                  <a:fillRect r="-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069170" y="5196006"/>
                <a:ext cx="1892016" cy="1130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limLow>
                                <m:limLow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→ ∞</m:t>
                                  </m:r>
                                </m:lim>
                              </m:limLow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170" y="5196006"/>
                <a:ext cx="1892016" cy="113096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094983" y="5356942"/>
                <a:ext cx="2084981" cy="73545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=∞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983" y="5356942"/>
                <a:ext cx="2084981" cy="7354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720682" y="5184944"/>
                <a:ext cx="1597254" cy="1130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!∙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682" y="5184944"/>
                <a:ext cx="1597254" cy="113096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52751" y="5414769"/>
                <a:ext cx="843062" cy="536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751" y="5414769"/>
                <a:ext cx="843062" cy="5364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694202" y="936387"/>
                <a:ext cx="1091412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202" y="936387"/>
                <a:ext cx="1091412" cy="100706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/>
          <p:cNvSpPr/>
          <p:nvPr/>
        </p:nvSpPr>
        <p:spPr>
          <a:xfrm>
            <a:off x="8623539" y="133876"/>
            <a:ext cx="3460582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sp>
        <p:nvSpPr>
          <p:cNvPr id="33" name="Rectangle: Rounded Corners 32"/>
          <p:cNvSpPr/>
          <p:nvPr/>
        </p:nvSpPr>
        <p:spPr>
          <a:xfrm>
            <a:off x="6274996" y="133876"/>
            <a:ext cx="2390107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the limit.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56AE57-EE59-4E64-9BF1-B4BF65632521}"/>
              </a:ext>
            </a:extLst>
          </p:cNvPr>
          <p:cNvSpPr/>
          <p:nvPr/>
        </p:nvSpPr>
        <p:spPr>
          <a:xfrm>
            <a:off x="5317936" y="5391319"/>
            <a:ext cx="724869" cy="579811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114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15143 -0.00139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-6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/>
      <p:bldP spid="10" grpId="0"/>
      <p:bldP spid="11" grpId="0"/>
      <p:bldP spid="12" grpId="0" animBg="1"/>
      <p:bldP spid="14" grpId="0"/>
      <p:bldP spid="16" grpId="0"/>
      <p:bldP spid="16" grpId="1"/>
      <p:bldP spid="17" grpId="0"/>
      <p:bldP spid="17" grpId="1"/>
      <p:bldP spid="21" grpId="0"/>
      <p:bldP spid="22" grpId="0"/>
      <p:bldP spid="23" grpId="0"/>
      <p:bldP spid="24" grpId="0" animBg="1"/>
      <p:bldP spid="24" grpId="1" animBg="1"/>
      <p:bldP spid="25" grpId="0"/>
      <p:bldP spid="26" grpId="0"/>
      <p:bldP spid="27" grpId="0" animBg="1"/>
      <p:bldP spid="27" grpId="1" animBg="1"/>
      <p:bldP spid="28" grpId="0"/>
      <p:bldP spid="29" grpId="0"/>
      <p:bldP spid="32" grpId="0" animBg="1"/>
      <p:bldP spid="32" grpId="1" animBg="1"/>
      <p:bldP spid="33" grpId="0" animBg="1"/>
      <p:bldP spid="33" grpId="1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Method:2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IN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88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90457" y="950029"/>
                <a:ext cx="4368920" cy="724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sub>
                        </m:sSub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457" y="950029"/>
                <a:ext cx="4368920" cy="724226"/>
              </a:xfrm>
              <a:prstGeom prst="rect">
                <a:avLst/>
              </a:prstGeom>
              <a:blipFill>
                <a:blip r:embed="rId3"/>
                <a:stretch>
                  <a:fillRect l="-2933" t="-92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1638" y="2371666"/>
                <a:ext cx="3037022" cy="724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sub>
                          </m:sSub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38" y="2371666"/>
                <a:ext cx="3037022" cy="7242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6016" y="3215271"/>
                <a:ext cx="3037022" cy="1091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sub>
                                  </m:sSub>
                                </m:fName>
                                <m:e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47D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47D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47D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6" y="3215271"/>
                <a:ext cx="3037022" cy="109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 rot="10800000" flipV="1">
                <a:off x="9484442" y="2136547"/>
                <a:ext cx="250790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484442" y="2136547"/>
                <a:ext cx="2507900" cy="959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3117326" y="3738081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072873" y="3233186"/>
                <a:ext cx="2007382" cy="98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fName>
                            <m:e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873" y="3233186"/>
                <a:ext cx="2007382" cy="983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776942" y="3233186"/>
                <a:ext cx="2007382" cy="98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942" y="3233186"/>
                <a:ext cx="2007382" cy="9832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751094" y="3256244"/>
                <a:ext cx="1051396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94" y="3256244"/>
                <a:ext cx="1051396" cy="10070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212094" y="4517862"/>
                <a:ext cx="3967843" cy="75111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094" y="4517862"/>
                <a:ext cx="3967843" cy="7511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476979" y="3311275"/>
                <a:ext cx="1458313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IN" sz="2800" dirty="0"/>
                            <m:t> </m:t>
                          </m:r>
                        </m:num>
                        <m:den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m:rPr>
                              <m:nor/>
                            </m:rPr>
                            <a:rPr lang="en-IN" sz="28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979" y="3311275"/>
                <a:ext cx="1458313" cy="10538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285825" y="3250439"/>
            <a:ext cx="1709374" cy="41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1355267" y="3765050"/>
            <a:ext cx="1600176" cy="4100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131" y="4353985"/>
                <a:ext cx="5001007" cy="2328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/>
                                      </m:f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(2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/>
                                      </m:f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(1)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1" y="4353985"/>
                <a:ext cx="5001007" cy="23287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428174" y="4515714"/>
                <a:ext cx="119507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74" y="4515714"/>
                <a:ext cx="1195071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74983" y="4738840"/>
                <a:ext cx="16003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983" y="4738840"/>
                <a:ext cx="160031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838884" y="4755972"/>
                <a:ext cx="763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84" y="4755972"/>
                <a:ext cx="76335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592671" y="5503939"/>
                <a:ext cx="996298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71" y="5503939"/>
                <a:ext cx="996298" cy="9017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447967" y="5729759"/>
                <a:ext cx="14015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67" y="5729759"/>
                <a:ext cx="140153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680045" y="5733204"/>
                <a:ext cx="763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045" y="5733204"/>
                <a:ext cx="76335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659347" y="5289941"/>
                <a:ext cx="4520590" cy="97148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347" y="5289941"/>
                <a:ext cx="4520590" cy="97148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7341703" y="121601"/>
            <a:ext cx="3437913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4518A62-BE82-440D-B569-5A3EC3A3F32D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2" name="Arrow: Notched Right 31">
            <a:extLst>
              <a:ext uri="{FF2B5EF4-FFF2-40B4-BE49-F238E27FC236}">
                <a16:creationId xmlns:a16="http://schemas.microsoft.com/office/drawing/2014/main" id="{7A778A64-3D5B-4B23-BC55-40AFBD471DE8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76A48EE-E17D-4668-9B07-9A9FF372C549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</p:spTree>
    <p:extLst>
      <p:ext uri="{BB962C8B-B14F-4D97-AF65-F5344CB8AC3E}">
        <p14:creationId xmlns:p14="http://schemas.microsoft.com/office/powerpoint/2010/main" val="42113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44219 -0.0048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09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9" grpId="1" animBg="1"/>
      <p:bldP spid="11" grpId="0"/>
      <p:bldP spid="11" grpId="1"/>
      <p:bldP spid="12" grpId="0"/>
      <p:bldP spid="12" grpId="1"/>
      <p:bldP spid="13" grpId="0"/>
      <p:bldP spid="13" grpId="1"/>
      <p:bldP spid="14" grpId="0" animBg="1"/>
      <p:bldP spid="14" grpId="1" animBg="1"/>
      <p:bldP spid="15" grpId="0"/>
      <p:bldP spid="15" grpId="1"/>
      <p:bldP spid="16" grpId="0" animBg="1"/>
      <p:bldP spid="16" grpId="1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8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itle 24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Method:2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5" name="Title 2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5790" y="891145"/>
                <a:ext cx="5001007" cy="1619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(1)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90" y="891145"/>
                <a:ext cx="5001007" cy="1619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1883" y="2856540"/>
                <a:ext cx="4031199" cy="13799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         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3" y="2856540"/>
                <a:ext cx="4031199" cy="13799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03082" y="106100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82" y="1061000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49400" y="1984132"/>
                <a:ext cx="996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00" y="1984132"/>
                <a:ext cx="9962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654892" y="1233563"/>
                <a:ext cx="11950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892" y="1233563"/>
                <a:ext cx="119507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5790" y="4471614"/>
                <a:ext cx="4739425" cy="1574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∙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∙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90" y="4471614"/>
                <a:ext cx="4739425" cy="15741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49757" y="4592510"/>
                <a:ext cx="439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57" y="4592510"/>
                <a:ext cx="4395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638209" y="4762563"/>
                <a:ext cx="439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209" y="4762563"/>
                <a:ext cx="4395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614085" y="5304639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085" y="5304639"/>
                <a:ext cx="6383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521883" y="5587643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83" y="5587643"/>
                <a:ext cx="6383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 rot="10800000" flipV="1">
                <a:off x="9668656" y="1944857"/>
                <a:ext cx="2293496" cy="91792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668656" y="1944857"/>
                <a:ext cx="2293496" cy="91792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458312" y="821964"/>
                <a:ext cx="4210344" cy="1012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∙ </m:t>
                                  </m:r>
                                  <m:sSup>
                                    <m:sSupPr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∙     </m:t>
                                  </m:r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12" y="821964"/>
                <a:ext cx="4210344" cy="10121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521883" y="4581970"/>
                <a:ext cx="6661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883" y="4581970"/>
                <a:ext cx="66618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436897" y="5350894"/>
                <a:ext cx="763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897" y="5350894"/>
                <a:ext cx="76335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 rot="10800000" flipV="1">
                <a:off x="9428813" y="2973540"/>
                <a:ext cx="2533339" cy="91792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428813" y="2973540"/>
                <a:ext cx="2533339" cy="91792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509828" y="2238748"/>
                <a:ext cx="2775231" cy="1012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28" y="2238748"/>
                <a:ext cx="2775231" cy="1012130"/>
              </a:xfrm>
              <a:prstGeom prst="rect">
                <a:avLst/>
              </a:prstGeom>
              <a:blipFill>
                <a:blip r:embed="rId18"/>
                <a:stretch>
                  <a:fillRect b="-6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520950" y="5220319"/>
                <a:ext cx="714177" cy="536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950" y="5220319"/>
                <a:ext cx="714177" cy="53653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520560" y="3674745"/>
                <a:ext cx="1888484" cy="10121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sec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560" y="3674745"/>
                <a:ext cx="1888484" cy="10121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 flipH="1">
            <a:off x="7054877" y="959085"/>
            <a:ext cx="288862" cy="3318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7099847" y="1441265"/>
            <a:ext cx="351322" cy="3230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498788" y="5240367"/>
            <a:ext cx="736339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EFE93BB-8C98-4D39-88C0-39F52FBBC28D}"/>
              </a:ext>
            </a:extLst>
          </p:cNvPr>
          <p:cNvSpPr/>
          <p:nvPr/>
        </p:nvSpPr>
        <p:spPr>
          <a:xfrm>
            <a:off x="5273609" y="1044097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893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073 0.3113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81481E-6 L -0.00534 0.1270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0231 L -0.21901 0.2627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1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41407 -0.545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-27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0.41849 -0.5872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-2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  <p:bldP spid="9" grpId="0"/>
      <p:bldP spid="9" grpId="1"/>
      <p:bldP spid="9" grpId="2"/>
      <p:bldP spid="10" grpId="0"/>
      <p:bldP spid="11" grpId="0"/>
      <p:bldP spid="12" grpId="0"/>
      <p:bldP spid="13" grpId="0"/>
      <p:bldP spid="14" grpId="0"/>
      <p:bldP spid="15" grpId="0"/>
      <p:bldP spid="23" grpId="0" animBg="1"/>
      <p:bldP spid="23" grpId="1" animBg="1"/>
      <p:bldP spid="27" grpId="0"/>
      <p:bldP spid="28" grpId="0"/>
      <p:bldP spid="28" grpId="1"/>
      <p:bldP spid="29" grpId="0"/>
      <p:bldP spid="29" grpId="1"/>
      <p:bldP spid="30" grpId="0" animBg="1"/>
      <p:bldP spid="30" grpId="1" animBg="1"/>
      <p:bldP spid="31" grpId="0"/>
      <p:bldP spid="21" grpId="0"/>
      <p:bldP spid="22" grpId="0"/>
      <p:bldP spid="26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N" sz="5400" b="1" dirty="0"/>
                  <a:t>Method:3      </a:t>
                </a:r>
                <a14:m>
                  <m:oMath xmlns:m="http://schemas.openxmlformats.org/officeDocument/2006/math">
                    <m:r>
                      <a:rPr lang="en-IN" sz="5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5400" b="1" i="1" smtClean="0">
                        <a:latin typeface="Cambria Math" panose="02040503050406030204" pitchFamily="18" charset="0"/>
                      </a:rPr>
                      <m:t>×∞</m:t>
                    </m:r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IN" sz="5400" b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E7892C9C-1B72-4295-BACC-1B8BCFE0C3A9}"/>
              </a:ext>
            </a:extLst>
          </p:cNvPr>
          <p:cNvSpPr/>
          <p:nvPr/>
        </p:nvSpPr>
        <p:spPr>
          <a:xfrm>
            <a:off x="4962445" y="3226697"/>
            <a:ext cx="688617" cy="40460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06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Indeterminate Form: </a:t>
                </a:r>
                <a14:m>
                  <m:oMath xmlns:m="http://schemas.openxmlformats.org/officeDocument/2006/math">
                    <m:r>
                      <a:rPr lang="en-I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×∞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270456" y="1102516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17430" y="876437"/>
                <a:ext cx="6117467" cy="811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Convert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d>
                          <m:dPr>
                            <m:ctrlPr>
                              <a:rPr lang="en-IN" sz="3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0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𝐠</m:t>
                        </m:r>
                        <m:d>
                          <m:dPr>
                            <m:ctrlPr>
                              <a:rPr lang="en-IN" sz="3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3000" b="1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num>
                      <m:den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IN" sz="3000" b="1" i="0" smtClean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  <m:r>
                          <a:rPr lang="en-IN" sz="3000" b="1" i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3000" b="1" i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sz="3000" b="1" i="0">
                            <a:solidFill>
                              <a:srgbClr val="1D578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IN" sz="3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430" y="876437"/>
                <a:ext cx="6117467" cy="811291"/>
              </a:xfrm>
              <a:prstGeom prst="rect">
                <a:avLst/>
              </a:prstGeom>
              <a:blipFill>
                <a:blip r:embed="rId3"/>
                <a:stretch>
                  <a:fillRect l="-2094" b="-37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94802" y="5122197"/>
                <a:ext cx="6974299" cy="71710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i.e.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0∙∞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form will convert into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0 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 </m:t>
                        </m:r>
                      </m:num>
                      <m:den>
                        <m:r>
                          <a:rPr lang="en-IN" sz="30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en-IN" sz="3000" b="1" dirty="0">
                    <a:solidFill>
                      <a:srgbClr val="002060"/>
                    </a:solidFill>
                  </a:rPr>
                  <a:t>  </a:t>
                </a:r>
                <a:r>
                  <a:rPr lang="en-IN" sz="3000" dirty="0">
                    <a:solidFill>
                      <a:srgbClr val="002060"/>
                    </a:solidFill>
                  </a:rPr>
                  <a:t>form.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4802" y="5122197"/>
                <a:ext cx="6974299" cy="717107"/>
              </a:xfrm>
              <a:prstGeom prst="rect">
                <a:avLst/>
              </a:prstGeom>
              <a:blipFill>
                <a:blip r:embed="rId4"/>
                <a:stretch>
                  <a:fillRect l="-1747" t="-2542" r="-1135" b="-110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3420855" y="3570963"/>
            <a:ext cx="1018238" cy="1443635"/>
            <a:chOff x="3420855" y="3570963"/>
            <a:chExt cx="1018238" cy="1443635"/>
          </a:xfrm>
        </p:grpSpPr>
        <p:sp>
          <p:nvSpPr>
            <p:cNvPr id="15" name="Freeform 14"/>
            <p:cNvSpPr/>
            <p:nvPr/>
          </p:nvSpPr>
          <p:spPr>
            <a:xfrm>
              <a:off x="3420855" y="3570963"/>
              <a:ext cx="1018238" cy="1443635"/>
            </a:xfrm>
            <a:custGeom>
              <a:avLst/>
              <a:gdLst>
                <a:gd name="connsiteX0" fmla="*/ 0 w 2357070"/>
                <a:gd name="connsiteY0" fmla="*/ 275034 h 1649872"/>
                <a:gd name="connsiteX1" fmla="*/ 275034 w 2357070"/>
                <a:gd name="connsiteY1" fmla="*/ 0 h 1649872"/>
                <a:gd name="connsiteX2" fmla="*/ 2082036 w 2357070"/>
                <a:gd name="connsiteY2" fmla="*/ 0 h 1649872"/>
                <a:gd name="connsiteX3" fmla="*/ 2357070 w 2357070"/>
                <a:gd name="connsiteY3" fmla="*/ 275034 h 1649872"/>
                <a:gd name="connsiteX4" fmla="*/ 2357070 w 2357070"/>
                <a:gd name="connsiteY4" fmla="*/ 1374838 h 1649872"/>
                <a:gd name="connsiteX5" fmla="*/ 2082036 w 2357070"/>
                <a:gd name="connsiteY5" fmla="*/ 1649872 h 1649872"/>
                <a:gd name="connsiteX6" fmla="*/ 275034 w 2357070"/>
                <a:gd name="connsiteY6" fmla="*/ 1649872 h 1649872"/>
                <a:gd name="connsiteX7" fmla="*/ 0 w 2357070"/>
                <a:gd name="connsiteY7" fmla="*/ 1374838 h 1649872"/>
                <a:gd name="connsiteX8" fmla="*/ 0 w 2357070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070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082036" y="0"/>
                  </a:lnTo>
                  <a:cubicBezTo>
                    <a:pt x="2233933" y="0"/>
                    <a:pt x="2357070" y="123137"/>
                    <a:pt x="2357070" y="275034"/>
                  </a:cubicBezTo>
                  <a:lnTo>
                    <a:pt x="2357070" y="1374838"/>
                  </a:lnTo>
                  <a:cubicBezTo>
                    <a:pt x="2357070" y="1526735"/>
                    <a:pt x="2233933" y="1649872"/>
                    <a:pt x="2082036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023728"/>
                <a:satOff val="-20662"/>
                <a:lumOff val="-1568"/>
                <a:alphaOff val="0"/>
              </a:schemeClr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65" tIns="312965" rIns="312965" bIns="312965" numCol="1" spcCol="1270" anchor="ctr" anchorCtr="0">
              <a:noAutofit/>
            </a:bodyPr>
            <a:lstStyle/>
            <a:p>
              <a:pPr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464348" y="3671634"/>
                  <a:ext cx="936474" cy="12595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4348" y="3671634"/>
                  <a:ext cx="936474" cy="125951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1207305" y="3716004"/>
            <a:ext cx="1018238" cy="1184424"/>
            <a:chOff x="1207305" y="3716004"/>
            <a:chExt cx="1018238" cy="1184424"/>
          </a:xfrm>
        </p:grpSpPr>
        <p:sp>
          <p:nvSpPr>
            <p:cNvPr id="36" name="Freeform 35"/>
            <p:cNvSpPr/>
            <p:nvPr/>
          </p:nvSpPr>
          <p:spPr>
            <a:xfrm>
              <a:off x="1207305" y="3716004"/>
              <a:ext cx="1018238" cy="1184424"/>
            </a:xfrm>
            <a:custGeom>
              <a:avLst/>
              <a:gdLst>
                <a:gd name="connsiteX0" fmla="*/ 0 w 2357070"/>
                <a:gd name="connsiteY0" fmla="*/ 275034 h 1649872"/>
                <a:gd name="connsiteX1" fmla="*/ 275034 w 2357070"/>
                <a:gd name="connsiteY1" fmla="*/ 0 h 1649872"/>
                <a:gd name="connsiteX2" fmla="*/ 2082036 w 2357070"/>
                <a:gd name="connsiteY2" fmla="*/ 0 h 1649872"/>
                <a:gd name="connsiteX3" fmla="*/ 2357070 w 2357070"/>
                <a:gd name="connsiteY3" fmla="*/ 275034 h 1649872"/>
                <a:gd name="connsiteX4" fmla="*/ 2357070 w 2357070"/>
                <a:gd name="connsiteY4" fmla="*/ 1374838 h 1649872"/>
                <a:gd name="connsiteX5" fmla="*/ 2082036 w 2357070"/>
                <a:gd name="connsiteY5" fmla="*/ 1649872 h 1649872"/>
                <a:gd name="connsiteX6" fmla="*/ 275034 w 2357070"/>
                <a:gd name="connsiteY6" fmla="*/ 1649872 h 1649872"/>
                <a:gd name="connsiteX7" fmla="*/ 0 w 2357070"/>
                <a:gd name="connsiteY7" fmla="*/ 1374838 h 1649872"/>
                <a:gd name="connsiteX8" fmla="*/ 0 w 2357070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070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082036" y="0"/>
                  </a:lnTo>
                  <a:cubicBezTo>
                    <a:pt x="2233933" y="0"/>
                    <a:pt x="2357070" y="123137"/>
                    <a:pt x="2357070" y="275034"/>
                  </a:cubicBezTo>
                  <a:lnTo>
                    <a:pt x="2357070" y="1374838"/>
                  </a:lnTo>
                  <a:cubicBezTo>
                    <a:pt x="2357070" y="1526735"/>
                    <a:pt x="2233933" y="1649872"/>
                    <a:pt x="2082036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solidFill>
              <a:srgbClr val="FF0000"/>
            </a:solidFill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023728"/>
                <a:satOff val="-20662"/>
                <a:lumOff val="-1568"/>
                <a:alphaOff val="0"/>
              </a:schemeClr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65" tIns="312965" rIns="312965" bIns="312965" numCol="1" spcCol="1270" anchor="ctr" anchorCtr="0">
              <a:noAutofit/>
            </a:bodyPr>
            <a:lstStyle/>
            <a:p>
              <a:pPr lvl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100" kern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230375" y="3871382"/>
                  <a:ext cx="954107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375" y="3871382"/>
                  <a:ext cx="954107" cy="90178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/>
          <p:cNvGrpSpPr/>
          <p:nvPr/>
        </p:nvGrpSpPr>
        <p:grpSpPr>
          <a:xfrm>
            <a:off x="7562443" y="3583598"/>
            <a:ext cx="1163575" cy="1352455"/>
            <a:chOff x="6100512" y="2377857"/>
            <a:chExt cx="1018238" cy="1314270"/>
          </a:xfrm>
          <a:solidFill>
            <a:srgbClr val="FF0000"/>
          </a:solidFill>
        </p:grpSpPr>
        <p:sp>
          <p:nvSpPr>
            <p:cNvPr id="48" name="Freeform 47"/>
            <p:cNvSpPr/>
            <p:nvPr/>
          </p:nvSpPr>
          <p:spPr>
            <a:xfrm>
              <a:off x="6100512" y="2377857"/>
              <a:ext cx="1018238" cy="1314270"/>
            </a:xfrm>
            <a:custGeom>
              <a:avLst/>
              <a:gdLst>
                <a:gd name="connsiteX0" fmla="*/ 0 w 2357070"/>
                <a:gd name="connsiteY0" fmla="*/ 275034 h 1649872"/>
                <a:gd name="connsiteX1" fmla="*/ 275034 w 2357070"/>
                <a:gd name="connsiteY1" fmla="*/ 0 h 1649872"/>
                <a:gd name="connsiteX2" fmla="*/ 2082036 w 2357070"/>
                <a:gd name="connsiteY2" fmla="*/ 0 h 1649872"/>
                <a:gd name="connsiteX3" fmla="*/ 2357070 w 2357070"/>
                <a:gd name="connsiteY3" fmla="*/ 275034 h 1649872"/>
                <a:gd name="connsiteX4" fmla="*/ 2357070 w 2357070"/>
                <a:gd name="connsiteY4" fmla="*/ 1374838 h 1649872"/>
                <a:gd name="connsiteX5" fmla="*/ 2082036 w 2357070"/>
                <a:gd name="connsiteY5" fmla="*/ 1649872 h 1649872"/>
                <a:gd name="connsiteX6" fmla="*/ 275034 w 2357070"/>
                <a:gd name="connsiteY6" fmla="*/ 1649872 h 1649872"/>
                <a:gd name="connsiteX7" fmla="*/ 0 w 2357070"/>
                <a:gd name="connsiteY7" fmla="*/ 1374838 h 1649872"/>
                <a:gd name="connsiteX8" fmla="*/ 0 w 2357070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070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082036" y="0"/>
                  </a:lnTo>
                  <a:cubicBezTo>
                    <a:pt x="2233933" y="0"/>
                    <a:pt x="2357070" y="123137"/>
                    <a:pt x="2357070" y="275034"/>
                  </a:cubicBezTo>
                  <a:lnTo>
                    <a:pt x="2357070" y="1374838"/>
                  </a:lnTo>
                  <a:cubicBezTo>
                    <a:pt x="2357070" y="1526735"/>
                    <a:pt x="2233933" y="1649872"/>
                    <a:pt x="2082036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pFill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023728"/>
                <a:satOff val="-20662"/>
                <a:lumOff val="-1568"/>
                <a:alphaOff val="0"/>
              </a:schemeClr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65" tIns="312965" rIns="312965" bIns="312965" numCol="1" spcCol="1270" anchor="ctr" anchorCtr="0">
              <a:noAutofit/>
            </a:bodyPr>
            <a:lstStyle/>
            <a:p>
              <a:pPr lvl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100" kern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6123313" y="2445567"/>
                  <a:ext cx="955998" cy="1178849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num>
                          <m:den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d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313" y="2445567"/>
                  <a:ext cx="955998" cy="11788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9959528" y="3642308"/>
            <a:ext cx="1043876" cy="1184424"/>
            <a:chOff x="9514433" y="2377857"/>
            <a:chExt cx="1043876" cy="1184424"/>
          </a:xfrm>
          <a:solidFill>
            <a:srgbClr val="FF0000"/>
          </a:solidFill>
        </p:grpSpPr>
        <p:sp>
          <p:nvSpPr>
            <p:cNvPr id="49" name="Freeform 48"/>
            <p:cNvSpPr/>
            <p:nvPr/>
          </p:nvSpPr>
          <p:spPr>
            <a:xfrm>
              <a:off x="9523884" y="2377857"/>
              <a:ext cx="1018238" cy="1184424"/>
            </a:xfrm>
            <a:custGeom>
              <a:avLst/>
              <a:gdLst>
                <a:gd name="connsiteX0" fmla="*/ 0 w 2357070"/>
                <a:gd name="connsiteY0" fmla="*/ 275034 h 1649872"/>
                <a:gd name="connsiteX1" fmla="*/ 275034 w 2357070"/>
                <a:gd name="connsiteY1" fmla="*/ 0 h 1649872"/>
                <a:gd name="connsiteX2" fmla="*/ 2082036 w 2357070"/>
                <a:gd name="connsiteY2" fmla="*/ 0 h 1649872"/>
                <a:gd name="connsiteX3" fmla="*/ 2357070 w 2357070"/>
                <a:gd name="connsiteY3" fmla="*/ 275034 h 1649872"/>
                <a:gd name="connsiteX4" fmla="*/ 2357070 w 2357070"/>
                <a:gd name="connsiteY4" fmla="*/ 1374838 h 1649872"/>
                <a:gd name="connsiteX5" fmla="*/ 2082036 w 2357070"/>
                <a:gd name="connsiteY5" fmla="*/ 1649872 h 1649872"/>
                <a:gd name="connsiteX6" fmla="*/ 275034 w 2357070"/>
                <a:gd name="connsiteY6" fmla="*/ 1649872 h 1649872"/>
                <a:gd name="connsiteX7" fmla="*/ 0 w 2357070"/>
                <a:gd name="connsiteY7" fmla="*/ 1374838 h 1649872"/>
                <a:gd name="connsiteX8" fmla="*/ 0 w 2357070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7070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082036" y="0"/>
                  </a:lnTo>
                  <a:cubicBezTo>
                    <a:pt x="2233933" y="0"/>
                    <a:pt x="2357070" y="123137"/>
                    <a:pt x="2357070" y="275034"/>
                  </a:cubicBezTo>
                  <a:lnTo>
                    <a:pt x="2357070" y="1374838"/>
                  </a:lnTo>
                  <a:cubicBezTo>
                    <a:pt x="2357070" y="1526735"/>
                    <a:pt x="2233933" y="1649872"/>
                    <a:pt x="2082036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pFill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023728"/>
                <a:satOff val="-20662"/>
                <a:lumOff val="-1568"/>
                <a:alphaOff val="0"/>
              </a:schemeClr>
            </a:fillRef>
            <a:effectRef idx="2">
              <a:schemeClr val="accent5">
                <a:hueOff val="-1023728"/>
                <a:satOff val="-20662"/>
                <a:lumOff val="-156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2965" tIns="312965" rIns="312965" bIns="312965" numCol="1" spcCol="1270" anchor="ctr" anchorCtr="0">
              <a:noAutofit/>
            </a:bodyPr>
            <a:lstStyle/>
            <a:p>
              <a:pPr lvl="0" algn="ctr" defTabSz="2711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100" kern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9514433" y="2547891"/>
                  <a:ext cx="1043876" cy="831318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4433" y="2547891"/>
                  <a:ext cx="1043876" cy="8313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Rectangle 43"/>
          <p:cNvSpPr/>
          <p:nvPr/>
        </p:nvSpPr>
        <p:spPr>
          <a:xfrm>
            <a:off x="2987899" y="4853708"/>
            <a:ext cx="10430483" cy="9851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270456" y="5990240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38336" y="5899034"/>
            <a:ext cx="3477501" cy="5430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 L’Hospital’s Rule. </a:t>
            </a:r>
          </a:p>
        </p:txBody>
      </p:sp>
      <p:sp>
        <p:nvSpPr>
          <p:cNvPr id="10" name="Bent-Up Arrow 9"/>
          <p:cNvSpPr/>
          <p:nvPr/>
        </p:nvSpPr>
        <p:spPr>
          <a:xfrm rot="10800000">
            <a:off x="3728762" y="2882318"/>
            <a:ext cx="1440000" cy="612000"/>
          </a:xfrm>
          <a:prstGeom prst="bentUpArrow">
            <a:avLst>
              <a:gd name="adj1" fmla="val 32840"/>
              <a:gd name="adj2" fmla="val 31338"/>
              <a:gd name="adj3" fmla="val 3578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790651" y="965023"/>
            <a:ext cx="1714308" cy="1333500"/>
          </a:xfrm>
          <a:custGeom>
            <a:avLst/>
            <a:gdLst>
              <a:gd name="connsiteX0" fmla="*/ 0 w 1714308"/>
              <a:gd name="connsiteY0" fmla="*/ 0 h 1333500"/>
              <a:gd name="connsiteX1" fmla="*/ 1714308 w 1714308"/>
              <a:gd name="connsiteY1" fmla="*/ 0 h 1333500"/>
              <a:gd name="connsiteX2" fmla="*/ 1714308 w 1714308"/>
              <a:gd name="connsiteY2" fmla="*/ 1333500 h 1333500"/>
              <a:gd name="connsiteX3" fmla="*/ 0 w 1714308"/>
              <a:gd name="connsiteY3" fmla="*/ 1333500 h 1333500"/>
              <a:gd name="connsiteX4" fmla="*/ 0 w 1714308"/>
              <a:gd name="connsiteY4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308" h="1333500">
                <a:moveTo>
                  <a:pt x="0" y="0"/>
                </a:moveTo>
                <a:lnTo>
                  <a:pt x="1714308" y="0"/>
                </a:lnTo>
                <a:lnTo>
                  <a:pt x="1714308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/>
          </a:p>
        </p:txBody>
      </p:sp>
      <p:sp>
        <p:nvSpPr>
          <p:cNvPr id="22" name="Freeform 21"/>
          <p:cNvSpPr/>
          <p:nvPr/>
        </p:nvSpPr>
        <p:spPr>
          <a:xfrm>
            <a:off x="7697070" y="4852032"/>
            <a:ext cx="1714308" cy="1333500"/>
          </a:xfrm>
          <a:custGeom>
            <a:avLst/>
            <a:gdLst>
              <a:gd name="connsiteX0" fmla="*/ 0 w 1714308"/>
              <a:gd name="connsiteY0" fmla="*/ 0 h 1333500"/>
              <a:gd name="connsiteX1" fmla="*/ 1714308 w 1714308"/>
              <a:gd name="connsiteY1" fmla="*/ 0 h 1333500"/>
              <a:gd name="connsiteX2" fmla="*/ 1714308 w 1714308"/>
              <a:gd name="connsiteY2" fmla="*/ 1333500 h 1333500"/>
              <a:gd name="connsiteX3" fmla="*/ 0 w 1714308"/>
              <a:gd name="connsiteY3" fmla="*/ 1333500 h 1333500"/>
              <a:gd name="connsiteX4" fmla="*/ 0 w 1714308"/>
              <a:gd name="connsiteY4" fmla="*/ 0 h 133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308" h="1333500">
                <a:moveTo>
                  <a:pt x="0" y="0"/>
                </a:moveTo>
                <a:lnTo>
                  <a:pt x="1714308" y="0"/>
                </a:lnTo>
                <a:lnTo>
                  <a:pt x="1714308" y="1333500"/>
                </a:lnTo>
                <a:lnTo>
                  <a:pt x="0" y="1333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/>
          </a:p>
        </p:txBody>
      </p:sp>
      <p:grpSp>
        <p:nvGrpSpPr>
          <p:cNvPr id="23" name="Group 22"/>
          <p:cNvGrpSpPr/>
          <p:nvPr/>
        </p:nvGrpSpPr>
        <p:grpSpPr>
          <a:xfrm>
            <a:off x="5164429" y="2717450"/>
            <a:ext cx="1700163" cy="510230"/>
            <a:chOff x="1380959" y="1102516"/>
            <a:chExt cx="1800000" cy="785300"/>
          </a:xfrm>
          <a:solidFill>
            <a:srgbClr val="92D050"/>
          </a:solidFill>
        </p:grpSpPr>
        <p:sp>
          <p:nvSpPr>
            <p:cNvPr id="12" name="Freeform 11"/>
            <p:cNvSpPr/>
            <p:nvPr/>
          </p:nvSpPr>
          <p:spPr>
            <a:xfrm>
              <a:off x="1380959" y="1102516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711432" y="1290832"/>
                  <a:ext cx="1281787" cy="4801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×∞</m:t>
                        </m:r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1432" y="1290832"/>
                  <a:ext cx="1281787" cy="480131"/>
                </a:xfrm>
                <a:prstGeom prst="rect">
                  <a:avLst/>
                </a:prstGeom>
                <a:blipFill>
                  <a:blip r:embed="rId9"/>
                  <a:stretch>
                    <a:fillRect l="-1005" t="-13725" b="-215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ight Arrow 36"/>
          <p:cNvSpPr/>
          <p:nvPr/>
        </p:nvSpPr>
        <p:spPr>
          <a:xfrm flipH="1">
            <a:off x="2412504" y="4145671"/>
            <a:ext cx="829459" cy="335750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0" name="Bent-Up Arrow 39"/>
          <p:cNvSpPr/>
          <p:nvPr/>
        </p:nvSpPr>
        <p:spPr>
          <a:xfrm flipV="1">
            <a:off x="6863965" y="2881335"/>
            <a:ext cx="1440000" cy="612000"/>
          </a:xfrm>
          <a:prstGeom prst="bentUpArrow">
            <a:avLst>
              <a:gd name="adj1" fmla="val 32840"/>
              <a:gd name="adj2" fmla="val 31338"/>
              <a:gd name="adj3" fmla="val 3578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1" name="Cloud Callout 30"/>
          <p:cNvSpPr/>
          <p:nvPr/>
        </p:nvSpPr>
        <p:spPr>
          <a:xfrm>
            <a:off x="5550825" y="1660440"/>
            <a:ext cx="4798083" cy="918294"/>
          </a:xfrm>
          <a:prstGeom prst="cloudCallout">
            <a:avLst>
              <a:gd name="adj1" fmla="val -29691"/>
              <a:gd name="adj2" fmla="val 56890"/>
            </a:avLst>
          </a:prstGeom>
          <a:solidFill>
            <a:srgbClr val="4FE3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dirty="0">
                <a:solidFill>
                  <a:srgbClr val="002060"/>
                </a:solidFill>
              </a:rPr>
              <a:t>Always put </a:t>
            </a:r>
            <a:r>
              <a:rPr lang="en-IN" b="1" dirty="0">
                <a:solidFill>
                  <a:srgbClr val="002060"/>
                </a:solidFill>
              </a:rPr>
              <a:t>logarithmic Function</a:t>
            </a:r>
            <a:r>
              <a:rPr lang="en-IN" dirty="0">
                <a:solidFill>
                  <a:srgbClr val="002060"/>
                </a:solidFill>
              </a:rPr>
              <a:t> (</a:t>
            </a:r>
            <a:r>
              <a:rPr lang="en-IN" dirty="0">
                <a:solidFill>
                  <a:srgbClr val="FF0000"/>
                </a:solidFill>
              </a:rPr>
              <a:t>log</a:t>
            </a:r>
            <a:r>
              <a:rPr lang="en-IN" dirty="0">
                <a:solidFill>
                  <a:srgbClr val="002060"/>
                </a:solidFill>
              </a:rPr>
              <a:t>) on the numerator. </a:t>
            </a:r>
          </a:p>
        </p:txBody>
      </p:sp>
      <p:sp>
        <p:nvSpPr>
          <p:cNvPr id="51" name="Right Arrow 50"/>
          <p:cNvSpPr/>
          <p:nvPr/>
        </p:nvSpPr>
        <p:spPr>
          <a:xfrm rot="10800000" flipH="1">
            <a:off x="8939642" y="4080622"/>
            <a:ext cx="829459" cy="335750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1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44" grpId="0"/>
      <p:bldP spid="45" grpId="0" animBg="1"/>
      <p:bldP spid="46" grpId="0"/>
      <p:bldP spid="10" grpId="0" animBg="1"/>
      <p:bldP spid="37" grpId="0" animBg="1"/>
      <p:bldP spid="40" grpId="0" animBg="1"/>
      <p:bldP spid="31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        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×∞</m:t>
                    </m:r>
                    <m:r>
                      <m:rPr>
                        <m:nor/>
                      </m:rP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dirty="0">
                        <a:ea typeface="Cambria Math" panose="02040503050406030204" pitchFamily="18" charset="0"/>
                      </a:rPr>
                      <m:t>Form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911877" y="972014"/>
            <a:ext cx="1385960" cy="468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23902" y="840717"/>
                <a:ext cx="2485808" cy="71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902" y="840717"/>
                <a:ext cx="2485808" cy="716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227816" y="2198258"/>
            <a:ext cx="3070020" cy="719171"/>
            <a:chOff x="227816" y="2198258"/>
            <a:chExt cx="3070020" cy="719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27816" y="2264173"/>
                  <a:ext cx="887929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816" y="2264173"/>
                  <a:ext cx="887929" cy="6532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099842" y="2198258"/>
                  <a:ext cx="2197994" cy="719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</m:t>
                            </m:r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9842" y="2198258"/>
                  <a:ext cx="2197994" cy="71917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91847" y="901457"/>
                <a:ext cx="887929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847" y="901457"/>
                <a:ext cx="887929" cy="6532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63632" y="2186649"/>
                <a:ext cx="2267610" cy="716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632" y="2186649"/>
                <a:ext cx="2267610" cy="7168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297836" y="3075972"/>
                <a:ext cx="25825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36" y="3075972"/>
                <a:ext cx="258256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297836" y="3750360"/>
                <a:ext cx="227364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1−1</m:t>
                      </m:r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836" y="3750360"/>
                <a:ext cx="227364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522692" y="3750360"/>
                <a:ext cx="14045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692" y="3750360"/>
                <a:ext cx="140455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3131484" y="2669410"/>
            <a:ext cx="52611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9276" y="4528545"/>
            <a:ext cx="2426928" cy="1527213"/>
            <a:chOff x="229276" y="4528545"/>
            <a:chExt cx="2426928" cy="1527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229276" y="4890888"/>
                  <a:ext cx="887929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276" y="4890888"/>
                  <a:ext cx="887929" cy="65325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069735" y="4528545"/>
                  <a:ext cx="1586469" cy="1527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IN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IN" sz="2800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</m:num>
                          <m:den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1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735" y="4528545"/>
                  <a:ext cx="1586469" cy="15272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Straight Arrow Connector 40"/>
          <p:cNvCxnSpPr/>
          <p:nvPr/>
        </p:nvCxnSpPr>
        <p:spPr>
          <a:xfrm>
            <a:off x="2848553" y="5292475"/>
            <a:ext cx="7036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672838" y="4545370"/>
                <a:ext cx="1586469" cy="155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838" y="4545370"/>
                <a:ext cx="1586469" cy="15535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312075" y="4754220"/>
                <a:ext cx="1656170" cy="92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1−1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075" y="4754220"/>
                <a:ext cx="1656170" cy="9294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153219" y="4742386"/>
                <a:ext cx="756844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219" y="4742386"/>
                <a:ext cx="756844" cy="100706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6140160" y="129663"/>
            <a:ext cx="4657634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Identify the indeterminate form.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/>
              <p:cNvSpPr/>
              <p:nvPr/>
            </p:nvSpPr>
            <p:spPr>
              <a:xfrm>
                <a:off x="6140160" y="15316"/>
                <a:ext cx="5341605" cy="688194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into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 or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form.</a:t>
                </a:r>
              </a:p>
            </p:txBody>
          </p:sp>
        </mc:Choice>
        <mc:Fallback xmlns="">
          <p:sp>
            <p:nvSpPr>
              <p:cNvPr id="32" name="Rectangle: Rounded Corners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160" y="15316"/>
                <a:ext cx="5341605" cy="688194"/>
              </a:xfrm>
              <a:prstGeom prst="roundRect">
                <a:avLst/>
              </a:prstGeom>
              <a:blipFill>
                <a:blip r:embed="rId17"/>
                <a:stretch>
                  <a:fillRect b="-133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491421" y="2186649"/>
                <a:ext cx="2700579" cy="91826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421" y="2186649"/>
                <a:ext cx="2700579" cy="9182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E70D67E-7C3D-4DBB-9A7A-9696F82C9CD1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1" name="Arrow: Notched Right 30">
            <a:extLst>
              <a:ext uri="{FF2B5EF4-FFF2-40B4-BE49-F238E27FC236}">
                <a16:creationId xmlns:a16="http://schemas.microsoft.com/office/drawing/2014/main" id="{7DF725B4-E6BB-4B74-B8ED-EC58D295B226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A5DBE6-3584-4797-B83B-560BED92204D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</p:spTree>
    <p:extLst>
      <p:ext uri="{BB962C8B-B14F-4D97-AF65-F5344CB8AC3E}">
        <p14:creationId xmlns:p14="http://schemas.microsoft.com/office/powerpoint/2010/main" val="18908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0232 L -0.3707 -0.00069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4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44" grpId="0"/>
      <p:bldP spid="44" grpId="1"/>
      <p:bldP spid="45" grpId="0"/>
      <p:bldP spid="45" grpId="1"/>
      <p:bldP spid="46" grpId="0"/>
      <p:bldP spid="46" grpId="1"/>
      <p:bldP spid="47" grpId="0" animBg="1"/>
      <p:bldP spid="47" grpId="1" animBg="1"/>
      <p:bldP spid="32" grpId="0" animBg="1"/>
      <p:bldP spid="38" grpId="0" animBg="1"/>
      <p:bldP spid="38" grpId="1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Method:3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248919" y="2520066"/>
                <a:ext cx="5140523" cy="22958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den>
                                      </m:f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/>
                                      </m:f>
                                    </m:num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/>
                                      </m:f>
                                    </m:num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8919" y="2520066"/>
                <a:ext cx="5140523" cy="2295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45566" y="2959864"/>
                <a:ext cx="1551555" cy="7815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566" y="2959864"/>
                <a:ext cx="1551555" cy="7815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88797" y="3712762"/>
                <a:ext cx="1360181" cy="951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97" y="3712762"/>
                <a:ext cx="1360181" cy="951822"/>
              </a:xfrm>
              <a:prstGeom prst="rect">
                <a:avLst/>
              </a:prstGeom>
              <a:blipFill>
                <a:blip r:embed="rId5"/>
                <a:stretch>
                  <a:fillRect b="-5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68888" y="2609649"/>
                <a:ext cx="1360181" cy="951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888" y="2609649"/>
                <a:ext cx="1360181" cy="951822"/>
              </a:xfrm>
              <a:prstGeom prst="rect">
                <a:avLst/>
              </a:prstGeom>
              <a:blipFill>
                <a:blip r:embed="rId6"/>
                <a:stretch>
                  <a:fillRect b="-5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95417" y="798917"/>
            <a:ext cx="2760219" cy="1527213"/>
            <a:chOff x="108669" y="798917"/>
            <a:chExt cx="2760219" cy="15272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8669" y="1158975"/>
                  <a:ext cx="887929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9" y="1158975"/>
                  <a:ext cx="887929" cy="653256"/>
                </a:xfrm>
                <a:prstGeom prst="rect">
                  <a:avLst/>
                </a:prstGeom>
                <a:blipFill>
                  <a:blip r:embed="rId7"/>
                  <a:stretch>
                    <a:fillRect r="-3034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282419" y="798917"/>
                  <a:ext cx="1586469" cy="15272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{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−1}</m:t>
                            </m:r>
                          </m:num>
                          <m:den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1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2419" y="798917"/>
                  <a:ext cx="1586469" cy="15272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/>
          <p:cNvSpPr/>
          <p:nvPr/>
        </p:nvSpPr>
        <p:spPr>
          <a:xfrm>
            <a:off x="1281145" y="865662"/>
            <a:ext cx="1557263" cy="622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1811833" y="1562523"/>
            <a:ext cx="494271" cy="7636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35120" y="974257"/>
                <a:ext cx="756844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120" y="974257"/>
                <a:ext cx="756844" cy="10070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/>
          <p:cNvSpPr/>
          <p:nvPr/>
        </p:nvSpPr>
        <p:spPr>
          <a:xfrm>
            <a:off x="7541810" y="121601"/>
            <a:ext cx="343099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3097121" y="2753678"/>
            <a:ext cx="983705" cy="807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429837" y="3877635"/>
            <a:ext cx="983705" cy="8077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240000" y="3214392"/>
                <a:ext cx="2952000" cy="996739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</m:sSup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1D578F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1D578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1D578F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000" y="3214392"/>
                <a:ext cx="2952000" cy="996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5417" y="5074087"/>
            <a:ext cx="3092057" cy="719171"/>
            <a:chOff x="-108038" y="2198258"/>
            <a:chExt cx="3092057" cy="7191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-108038" y="2264173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8038" y="2264173"/>
                  <a:ext cx="1223784" cy="65325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052460" y="2198258"/>
                  <a:ext cx="1931559" cy="7191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460" y="2198258"/>
                  <a:ext cx="1931559" cy="71917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538904" y="974257"/>
                <a:ext cx="2282618" cy="716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04" y="974257"/>
                <a:ext cx="2282618" cy="7163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38904" y="2086429"/>
                <a:ext cx="2282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e>
                        <m:sup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04" y="2086429"/>
                <a:ext cx="228261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38904" y="2913262"/>
                <a:ext cx="22826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904" y="2913262"/>
                <a:ext cx="228261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534835" y="3705531"/>
                <a:ext cx="1403934" cy="523220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35" y="3705531"/>
                <a:ext cx="140393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491421" y="873301"/>
                <a:ext cx="2700579" cy="91826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1D578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421" y="873301"/>
                <a:ext cx="2700579" cy="91826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5487067" y="3732311"/>
            <a:ext cx="1404646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1575A2C-3542-4FF7-AA89-5389BC1DFD36}"/>
              </a:ext>
            </a:extLst>
          </p:cNvPr>
          <p:cNvSpPr/>
          <p:nvPr/>
        </p:nvSpPr>
        <p:spPr>
          <a:xfrm>
            <a:off x="5018641" y="873301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607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 animBg="1"/>
      <p:bldP spid="10" grpId="1" animBg="1"/>
      <p:bldP spid="11" grpId="0" animBg="1"/>
      <p:bldP spid="11" grpId="1" animBg="1"/>
      <p:bldP spid="13" grpId="0" animBg="1"/>
      <p:bldP spid="17" grpId="0" animBg="1"/>
      <p:bldP spid="17" grpId="1" animBg="1"/>
      <p:bldP spid="22" grpId="0"/>
      <p:bldP spid="23" grpId="0"/>
      <p:bldP spid="24" grpId="0"/>
      <p:bldP spid="25" grpId="0"/>
      <p:bldP spid="27" grpId="0" animBg="1"/>
      <p:bldP spid="27" grpId="1" animBg="1"/>
      <p:bldP spid="28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2BACA2A-F672-4665-A7AA-F507DE9DB480}"/>
              </a:ext>
            </a:extLst>
          </p:cNvPr>
          <p:cNvGrpSpPr/>
          <p:nvPr/>
        </p:nvGrpSpPr>
        <p:grpSpPr>
          <a:xfrm>
            <a:off x="1418418" y="4674158"/>
            <a:ext cx="6437164" cy="1538913"/>
            <a:chOff x="975053" y="4661479"/>
            <a:chExt cx="6437164" cy="1538913"/>
          </a:xfrm>
        </p:grpSpPr>
        <p:grpSp>
          <p:nvGrpSpPr>
            <p:cNvPr id="16" name="Group 15"/>
            <p:cNvGrpSpPr/>
            <p:nvPr/>
          </p:nvGrpSpPr>
          <p:grpSpPr>
            <a:xfrm>
              <a:off x="1447398" y="4661479"/>
              <a:ext cx="5964819" cy="1538913"/>
              <a:chOff x="1367471" y="4631258"/>
              <a:chExt cx="5964819" cy="1538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1367471" y="4631258"/>
                    <a:ext cx="5964819" cy="15389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IN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  <m: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IN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 b="0" i="0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rad>
                                          <m:r>
                                            <a:rPr lang="en-IN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rad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67471" y="4631258"/>
                    <a:ext cx="5964819" cy="15389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3493421" y="5501827"/>
                    <a:ext cx="2595839" cy="6085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3421" y="5501827"/>
                    <a:ext cx="2595839" cy="6085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FD0C4F-A69F-49DE-A559-7B3FAEE142AF}"/>
                    </a:ext>
                  </a:extLst>
                </p:cNvPr>
                <p:cNvSpPr txBox="1"/>
                <p:nvPr/>
              </p:nvSpPr>
              <p:spPr>
                <a:xfrm>
                  <a:off x="975053" y="5104307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3FD0C4F-A69F-49DE-A559-7B3FAEE14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053" y="5104307"/>
                  <a:ext cx="1223784" cy="6532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         </a:t>
                </a:r>
                <a14:m>
                  <m:oMath xmlns:m="http://schemas.openxmlformats.org/officeDocument/2006/math">
                    <m:r>
                      <a:rPr lang="en-IN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×∞</m:t>
                    </m:r>
                    <m:r>
                      <a:rPr lang="en-I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i="0" dirty="0">
                    <a:latin typeface="+mj-lt"/>
                    <a:ea typeface="Cambria Math" panose="02040503050406030204" pitchFamily="18" charset="0"/>
                  </a:rPr>
                  <a:t>Form</a:t>
                </a:r>
                <a14:m>
                  <m:oMath xmlns:m="http://schemas.openxmlformats.org/officeDocument/2006/math">
                    <m:r>
                      <a:rPr lang="en-IN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953436" y="883921"/>
                <a:ext cx="6212591" cy="7242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Evaluate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rad>
                                <m: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− 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rad>
                              </m:e>
                            </m:d>
                            <m:func>
                              <m:func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36" y="883921"/>
                <a:ext cx="6212591" cy="724226"/>
              </a:xfrm>
              <a:prstGeom prst="rect">
                <a:avLst/>
              </a:prstGeom>
              <a:blipFill>
                <a:blip r:embed="rId6"/>
                <a:stretch>
                  <a:fillRect l="-1961" b="-100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87180" y="1640621"/>
                <a:ext cx="4862344" cy="11550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rad>
                                  <m: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rad>
                                </m:e>
                              </m:d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80" y="1640621"/>
                <a:ext cx="4862344" cy="11550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42202" y="3099444"/>
                <a:ext cx="2771626" cy="608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IN" sz="28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  <m:r>
                            <a:rPr lang="en-IN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202" y="3099444"/>
                <a:ext cx="2771626" cy="6085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18352" y="3792732"/>
                <a:ext cx="2946686" cy="608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IN" sz="280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rad>
                          <m:r>
                            <a:rPr lang="en-IN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352" y="3792732"/>
                <a:ext cx="2946686" cy="608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 rot="10800000" flipV="1">
                <a:off x="7999771" y="5278712"/>
                <a:ext cx="3960000" cy="47967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999771" y="5278712"/>
                <a:ext cx="3960000" cy="4796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23860" y="4712645"/>
                <a:ext cx="3411896" cy="771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IN" sz="2800" i="1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860" y="4712645"/>
                <a:ext cx="3411896" cy="7712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B551C0E-6428-4082-87F4-0FFAE48580B0}"/>
              </a:ext>
            </a:extLst>
          </p:cNvPr>
          <p:cNvSpPr/>
          <p:nvPr/>
        </p:nvSpPr>
        <p:spPr>
          <a:xfrm>
            <a:off x="5200167" y="3108870"/>
            <a:ext cx="2353572" cy="622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A56985-FDF5-4CC6-89A1-412F77C58673}"/>
              </a:ext>
            </a:extLst>
          </p:cNvPr>
          <p:cNvGrpSpPr/>
          <p:nvPr/>
        </p:nvGrpSpPr>
        <p:grpSpPr>
          <a:xfrm>
            <a:off x="1447398" y="2974992"/>
            <a:ext cx="8148089" cy="1614422"/>
            <a:chOff x="959181" y="2973298"/>
            <a:chExt cx="8148089" cy="1614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266560" y="2973298"/>
                  <a:ext cx="7840710" cy="161442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rad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− 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rad>
                                      </m:e>
                                    </m:d>
                                    <m:func>
                                      <m:func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560" y="2973298"/>
                  <a:ext cx="7840710" cy="16144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BC680-1BB7-4C88-ACAB-1AFEEBFC72B6}"/>
                    </a:ext>
                  </a:extLst>
                </p:cNvPr>
                <p:cNvSpPr txBox="1"/>
                <p:nvPr/>
              </p:nvSpPr>
              <p:spPr>
                <a:xfrm>
                  <a:off x="959181" y="3335385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4ABC680-1BB7-4C88-ACAB-1AFEEBFC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181" y="3335385"/>
                  <a:ext cx="1223784" cy="65325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68FEC2-C782-48B4-9A4F-F7116EE88470}"/>
                  </a:ext>
                </a:extLst>
              </p:cNvPr>
              <p:cNvSpPr txBox="1"/>
              <p:nvPr/>
            </p:nvSpPr>
            <p:spPr>
              <a:xfrm>
                <a:off x="3225029" y="940536"/>
                <a:ext cx="908617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768FEC2-C782-48B4-9A4F-F7116EE88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029" y="940536"/>
                <a:ext cx="908617" cy="65325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DFF0404-F3DD-45F5-B9F3-8B41AA151D4C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5" name="Arrow: Notched Right 24">
            <a:extLst>
              <a:ext uri="{FF2B5EF4-FFF2-40B4-BE49-F238E27FC236}">
                <a16:creationId xmlns:a16="http://schemas.microsoft.com/office/drawing/2014/main" id="{47C385AE-1FA6-4318-9834-F46C7BCBC990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FBFE434-0B87-4787-936C-31125A53F8C9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</p:spTree>
    <p:extLst>
      <p:ext uri="{BB962C8B-B14F-4D97-AF65-F5344CB8AC3E}">
        <p14:creationId xmlns:p14="http://schemas.microsoft.com/office/powerpoint/2010/main" val="403449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3" grpId="0" animBg="1"/>
      <p:bldP spid="14" grpId="0"/>
      <p:bldP spid="17" grpId="0" animBg="1"/>
      <p:bldP spid="17" grpId="1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501B4A1-97E0-4B58-A7B4-9CFF789B0287}"/>
              </a:ext>
            </a:extLst>
          </p:cNvPr>
          <p:cNvGrpSpPr/>
          <p:nvPr/>
        </p:nvGrpSpPr>
        <p:grpSpPr>
          <a:xfrm>
            <a:off x="218254" y="3027138"/>
            <a:ext cx="5181383" cy="1538913"/>
            <a:chOff x="-260555" y="3015612"/>
            <a:chExt cx="5181383" cy="1538913"/>
          </a:xfrm>
        </p:grpSpPr>
        <p:grpSp>
          <p:nvGrpSpPr>
            <p:cNvPr id="3" name="Group 2"/>
            <p:cNvGrpSpPr/>
            <p:nvPr/>
          </p:nvGrpSpPr>
          <p:grpSpPr>
            <a:xfrm>
              <a:off x="154347" y="3015612"/>
              <a:ext cx="4766481" cy="1538913"/>
              <a:chOff x="154347" y="2884985"/>
              <a:chExt cx="4766481" cy="1538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/>
                  <p:cNvSpPr/>
                  <p:nvPr/>
                </p:nvSpPr>
                <p:spPr>
                  <a:xfrm>
                    <a:off x="154347" y="2884985"/>
                    <a:ext cx="4766481" cy="15389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IN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  <m: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b="0" i="1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rad>
                                          <m:r>
                                            <a:rPr lang="en-IN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rad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347" y="2884985"/>
                    <a:ext cx="4766481" cy="15389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1255622" y="3733080"/>
                    <a:ext cx="2595839" cy="6085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55622" y="3733080"/>
                    <a:ext cx="2595839" cy="6085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1B55391-54CD-42F9-B3EF-92FF8B728816}"/>
                    </a:ext>
                  </a:extLst>
                </p:cNvPr>
                <p:cNvSpPr txBox="1"/>
                <p:nvPr/>
              </p:nvSpPr>
              <p:spPr>
                <a:xfrm>
                  <a:off x="-260555" y="3462367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1B55391-54CD-42F9-B3EF-92FF8B7288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0555" y="3462367"/>
                  <a:ext cx="1223784" cy="6532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Method:3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7" name="Title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452740" y="3245511"/>
                <a:ext cx="21655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740" y="3245511"/>
                <a:ext cx="21655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1785257" y="3385695"/>
            <a:ext cx="297839" cy="2279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962500" y="3890223"/>
            <a:ext cx="81033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830109" y="3124235"/>
                <a:ext cx="1934760" cy="1274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lit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∞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ra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109" y="3124235"/>
                <a:ext cx="1934760" cy="12745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566737" y="3385695"/>
                <a:ext cx="1931554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737" y="3385695"/>
                <a:ext cx="1931554" cy="8991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284236" y="3613623"/>
                <a:ext cx="14045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236" y="3613623"/>
                <a:ext cx="14045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721938" y="4309349"/>
                <a:ext cx="3282524" cy="223601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sz="2800" b="0" dirty="0">
                  <a:solidFill>
                    <a:srgbClr val="1D578F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938" y="4309349"/>
                <a:ext cx="3282524" cy="22360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384647" y="5583125"/>
                <a:ext cx="2825683" cy="63775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647" y="5583125"/>
                <a:ext cx="2825683" cy="63775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755007" y="5364717"/>
                <a:ext cx="2179956" cy="118346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007" y="5364717"/>
                <a:ext cx="2179956" cy="118346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651497" y="5697658"/>
                <a:ext cx="120776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497" y="5697658"/>
                <a:ext cx="12077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/>
          <p:cNvCxnSpPr/>
          <p:nvPr/>
        </p:nvCxnSpPr>
        <p:spPr>
          <a:xfrm flipH="1">
            <a:off x="2992377" y="3396172"/>
            <a:ext cx="297839" cy="2279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6508753" y="121601"/>
            <a:ext cx="2329384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the limit.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4280764" y="5148665"/>
                <a:ext cx="1051396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0764" y="5148665"/>
                <a:ext cx="1051396" cy="10070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020053E-A407-4297-94C6-4253DC44B286}"/>
              </a:ext>
            </a:extLst>
          </p:cNvPr>
          <p:cNvGrpSpPr/>
          <p:nvPr/>
        </p:nvGrpSpPr>
        <p:grpSpPr>
          <a:xfrm>
            <a:off x="229986" y="1034223"/>
            <a:ext cx="6664987" cy="1538913"/>
            <a:chOff x="229986" y="1034223"/>
            <a:chExt cx="6664987" cy="1538913"/>
          </a:xfrm>
        </p:grpSpPr>
        <p:grpSp>
          <p:nvGrpSpPr>
            <p:cNvPr id="8" name="Group 7"/>
            <p:cNvGrpSpPr/>
            <p:nvPr/>
          </p:nvGrpSpPr>
          <p:grpSpPr>
            <a:xfrm>
              <a:off x="495675" y="1034223"/>
              <a:ext cx="6399298" cy="1538913"/>
              <a:chOff x="-74038" y="786015"/>
              <a:chExt cx="6399298" cy="1538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ectangle 3"/>
                  <p:cNvSpPr/>
                  <p:nvPr/>
                </p:nvSpPr>
                <p:spPr>
                  <a:xfrm>
                    <a:off x="-74038" y="786015"/>
                    <a:ext cx="6399298" cy="15389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IN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  <m: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+1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IN" sz="2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ad>
                                                    <m:radPr>
                                                      <m:degHide m:val="on"/>
                                                      <m:ctrlPr>
                                                        <a:rPr lang="en-IN" sz="2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radPr>
                                                    <m:deg/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IN" sz="2800" i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x</m:t>
                                                      </m:r>
                                                    </m:e>
                                                  </m:ra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b="0" i="1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rad>
                                          <m:r>
                                            <a:rPr lang="en-IN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rad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Rectangle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4038" y="786015"/>
                    <a:ext cx="6399298" cy="153891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1827691" y="1639179"/>
                    <a:ext cx="2595839" cy="60850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691" y="1639179"/>
                    <a:ext cx="2595839" cy="6085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948040" y="894456"/>
                    <a:ext cx="3411896" cy="7712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IN" sz="280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040" y="894456"/>
                    <a:ext cx="3411896" cy="77123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C5B4EDF-D047-4779-9D3F-697362F21FCC}"/>
                    </a:ext>
                  </a:extLst>
                </p:cNvPr>
                <p:cNvSpPr txBox="1"/>
                <p:nvPr/>
              </p:nvSpPr>
              <p:spPr>
                <a:xfrm>
                  <a:off x="229986" y="1473125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C5B4EDF-D047-4779-9D3F-697362F21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986" y="1473125"/>
                  <a:ext cx="1223784" cy="65325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865B43-EC2A-4137-8CFE-7E55950BDACE}"/>
              </a:ext>
            </a:extLst>
          </p:cNvPr>
          <p:cNvGrpSpPr/>
          <p:nvPr/>
        </p:nvGrpSpPr>
        <p:grpSpPr>
          <a:xfrm>
            <a:off x="203587" y="4803171"/>
            <a:ext cx="4778519" cy="1538913"/>
            <a:chOff x="-207635" y="4847315"/>
            <a:chExt cx="4778519" cy="1538913"/>
          </a:xfrm>
        </p:grpSpPr>
        <p:grpSp>
          <p:nvGrpSpPr>
            <p:cNvPr id="47" name="Group 46"/>
            <p:cNvGrpSpPr/>
            <p:nvPr/>
          </p:nvGrpSpPr>
          <p:grpSpPr>
            <a:xfrm>
              <a:off x="201525" y="4847315"/>
              <a:ext cx="4369359" cy="1538913"/>
              <a:chOff x="345564" y="744848"/>
              <a:chExt cx="6399297" cy="1538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/>
                  <p:cNvSpPr/>
                  <p:nvPr/>
                </p:nvSpPr>
                <p:spPr>
                  <a:xfrm>
                    <a:off x="345564" y="744848"/>
                    <a:ext cx="6399297" cy="15389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f>
                                                <m:fPr>
                                                  <m:ctrlPr>
                                                    <a:rPr lang="en-IN" sz="2800" b="0" i="1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IN" sz="2800" b="0" i="0" smtClean="0">
                                                      <a:solidFill>
                                                        <a:srgbClr val="00206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x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num>
                                    <m:den>
                                      <m:d>
                                        <m:dPr>
                                          <m:ctrlPr>
                                            <a:rPr lang="en-IN" sz="28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  <m: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e>
                                          </m:rad>
                                          <m:r>
                                            <a:rPr lang="en-IN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en-IN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rad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Rectangle 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564" y="744848"/>
                    <a:ext cx="6399297" cy="153891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8"/>
                  <p:cNvSpPr/>
                  <p:nvPr/>
                </p:nvSpPr>
                <p:spPr>
                  <a:xfrm>
                    <a:off x="1697664" y="1593877"/>
                    <a:ext cx="3916391" cy="60850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ra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IN" sz="2800" dirty="0"/>
                      <a:t>  </a:t>
                    </a:r>
                  </a:p>
                </p:txBody>
              </p:sp>
            </mc:Choice>
            <mc:Fallback xmlns="">
              <p:sp>
                <p:nvSpPr>
                  <p:cNvPr id="49" name="Rectangle 4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97664" y="1593877"/>
                    <a:ext cx="3916391" cy="6085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5AD532-90F4-4A94-8689-EE69F99539F6}"/>
                    </a:ext>
                  </a:extLst>
                </p:cNvPr>
                <p:cNvSpPr txBox="1"/>
                <p:nvPr/>
              </p:nvSpPr>
              <p:spPr>
                <a:xfrm>
                  <a:off x="-207635" y="5275154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95AD532-90F4-4A94-8689-EE69F9953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07635" y="5275154"/>
                  <a:ext cx="1223784" cy="65325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87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36276 3.7037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18" grpId="1"/>
      <p:bldP spid="20" grpId="0"/>
      <p:bldP spid="20" grpId="1"/>
      <p:bldP spid="21" grpId="0"/>
      <p:bldP spid="21" grpId="1"/>
      <p:bldP spid="24" grpId="0" animBg="1"/>
      <p:bldP spid="24" grpId="1" animBg="1"/>
      <p:bldP spid="28" grpId="0" animBg="1"/>
      <p:bldP spid="28" grpId="1" animBg="1"/>
      <p:bldP spid="30" grpId="0"/>
      <p:bldP spid="30" grpId="1"/>
      <p:bldP spid="31" grpId="0"/>
      <p:bldP spid="31" grpId="1"/>
      <p:bldP spid="51" grpId="0" animBg="1"/>
      <p:bldP spid="51" grpId="1" animBg="1"/>
      <p:bldP spid="5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528783" y="3562128"/>
            <a:ext cx="5703650" cy="2768546"/>
            <a:chOff x="5734996" y="3547984"/>
            <a:chExt cx="5703650" cy="27685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5734996" y="3547984"/>
                  <a:ext cx="5703650" cy="24923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IN" sz="2800" b="0" i="0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−</m:t>
                                            </m:r>
                                            <m:f>
                                              <m:fPr>
                                                <m:ctrlPr>
                                                  <a:rPr lang="en-IN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IN" sz="2800" b="0" i="0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b="0" i="0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num>
                                      <m:den/>
                                    </m:f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>
                                        <m:f>
                                          <m:f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>
                                            <m:f>
                                              <m:fPr>
                                                <m:ctrlPr>
                                                  <a:rPr lang="en-IN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/>
                                              <m:den/>
                                            </m:f>
                                          </m:den>
                                        </m:f>
                                      </m:den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</m:den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996" y="3547984"/>
                  <a:ext cx="5703650" cy="2492324"/>
                </a:xfrm>
                <a:prstGeom prst="rect">
                  <a:avLst/>
                </a:prstGeom>
                <a:blipFill>
                  <a:blip r:embed="rId2"/>
                  <a:stretch>
                    <a:fillRect b="-684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7976894" y="4837022"/>
                  <a:ext cx="2479077" cy="14795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e>
                                </m:rad>
                              </m:den>
                            </m:f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6894" y="4837022"/>
                  <a:ext cx="2479077" cy="14795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itle 29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Method:3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30" name="Title 2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74108" y="1098021"/>
            <a:ext cx="4369359" cy="1538913"/>
            <a:chOff x="632287" y="710784"/>
            <a:chExt cx="6399298" cy="1538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1975227" y="1550890"/>
                  <a:ext cx="3916391" cy="6085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rad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 </m:t>
                            </m:r>
                            <m:rad>
                              <m:radPr>
                                <m:degHide m:val="on"/>
                                <m:ctrlPr>
                                  <a:rPr lang="en-IN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rad>
                            <m:r>
                              <a:rPr lang="en-IN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5227" y="1550890"/>
                  <a:ext cx="3916391" cy="6085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32287" y="710784"/>
                  <a:ext cx="6399298" cy="15389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IN" sz="2800" b="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IN" sz="2800" b="0" i="1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IN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num>
                                              <m:den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en-IN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IN" sz="28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e>
                                        </m:rad>
                                        <m:r>
                                          <a:rPr lang="en-IN" sz="2800" b="0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</m:t>
                                        </m:r>
                                        <m:r>
                                          <a:rPr lang="en-IN" sz="2800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 </m:t>
                                        </m:r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IN" sz="2800" i="1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rad>
                                        <m: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287" y="710784"/>
                  <a:ext cx="6399298" cy="1538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/>
          <p:cNvSpPr/>
          <p:nvPr/>
        </p:nvSpPr>
        <p:spPr>
          <a:xfrm>
            <a:off x="2238264" y="1200408"/>
            <a:ext cx="1139499" cy="723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73435" y="2000798"/>
            <a:ext cx="1088571" cy="514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47551" y="2002898"/>
            <a:ext cx="509215" cy="51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-60554" y="3023754"/>
                <a:ext cx="5703650" cy="2492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/>
                                        <m:den/>
                                      </m:f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/>
                                  </m:f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/>
                                        <m:den/>
                                      </m:f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</m:t>
                                  </m:r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554" y="3023754"/>
                <a:ext cx="5703650" cy="2492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364506" y="3183135"/>
                <a:ext cx="843180" cy="97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506" y="3183135"/>
                <a:ext cx="843180" cy="974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023880" y="3122729"/>
                <a:ext cx="138358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880" y="3122729"/>
                <a:ext cx="1383584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90019" y="4311625"/>
                <a:ext cx="2416752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019" y="4311625"/>
                <a:ext cx="2416752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803802" y="4317435"/>
                <a:ext cx="131471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802" y="4317435"/>
                <a:ext cx="1314719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93076" y="5609229"/>
                <a:ext cx="4520590" cy="97148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076" y="5609229"/>
                <a:ext cx="4520590" cy="9714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 rot="10800000" flipV="1">
                <a:off x="7255712" y="5615298"/>
                <a:ext cx="295200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I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ra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255712" y="5615298"/>
                <a:ext cx="2952000" cy="9593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5825745" y="795445"/>
            <a:ext cx="5703650" cy="2492324"/>
            <a:chOff x="5825745" y="795445"/>
            <a:chExt cx="5703650" cy="24923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5825745" y="795445"/>
                  <a:ext cx="5703650" cy="24923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f>
                                          <m:f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/>
                                        </m:f>
                                      </m:den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>
                                        <m:f>
                                          <m:f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>
                                            <m:f>
                                              <m:fPr>
                                                <m:ctrlPr>
                                                  <a:rPr lang="en-IN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/>
                                              <m:den/>
                                            </m:f>
                                          </m:den>
                                        </m:f>
                                      </m:den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</m:t>
                                    </m:r>
                                  </m:den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5745" y="795445"/>
                  <a:ext cx="5703650" cy="2492324"/>
                </a:xfrm>
                <a:prstGeom prst="rect">
                  <a:avLst/>
                </a:prstGeom>
                <a:blipFill>
                  <a:blip r:embed="rId14"/>
                  <a:stretch>
                    <a:fillRect b="-105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8690784" y="909311"/>
                  <a:ext cx="1383584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0784" y="909311"/>
                  <a:ext cx="1383584" cy="10604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543521" y="2076893"/>
                <a:ext cx="2479077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521" y="2076893"/>
                <a:ext cx="2479077" cy="147950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449977" y="2145198"/>
                <a:ext cx="131471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977" y="2145198"/>
                <a:ext cx="1314719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300457" y="1177943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457" y="1177943"/>
                <a:ext cx="43954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8637627" y="3656792"/>
                <a:ext cx="1207638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7627" y="3656792"/>
                <a:ext cx="1207638" cy="10604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874961" y="4027404"/>
                <a:ext cx="902683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961" y="4027404"/>
                <a:ext cx="902683" cy="5280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 flipH="1">
            <a:off x="8318067" y="1337130"/>
            <a:ext cx="354500" cy="2048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9554430" y="1523738"/>
            <a:ext cx="228629" cy="2041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: Rounded Corners 42"/>
          <p:cNvSpPr/>
          <p:nvPr/>
        </p:nvSpPr>
        <p:spPr>
          <a:xfrm>
            <a:off x="7449977" y="121601"/>
            <a:ext cx="3475833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397387" y="1419897"/>
                <a:ext cx="1051396" cy="1007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32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387" y="1419897"/>
                <a:ext cx="1051396" cy="100706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ED782A-C7DF-4A4C-81AF-E3F06E46BAA4}"/>
                  </a:ext>
                </a:extLst>
              </p:cNvPr>
              <p:cNvSpPr txBox="1"/>
              <p:nvPr/>
            </p:nvSpPr>
            <p:spPr>
              <a:xfrm>
                <a:off x="94998" y="1534796"/>
                <a:ext cx="1223784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ED782A-C7DF-4A4C-81AF-E3F06E46B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8" y="1534796"/>
                <a:ext cx="1223784" cy="65325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3A8EE29-FDA5-4DFB-B0DE-5EC1CBC462EA}"/>
              </a:ext>
            </a:extLst>
          </p:cNvPr>
          <p:cNvSpPr/>
          <p:nvPr/>
        </p:nvSpPr>
        <p:spPr>
          <a:xfrm>
            <a:off x="5803744" y="898808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59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7" grpId="0"/>
      <p:bldP spid="18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3" grpId="0"/>
      <p:bldP spid="34" grpId="0"/>
      <p:bldP spid="43" grpId="0" animBg="1"/>
      <p:bldP spid="43" grpId="1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547802"/>
            <a:ext cx="8180207" cy="1762396"/>
          </a:xfrm>
          <a:prstGeom prst="doubleWav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What is Indeterminate Form?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4AA24AF-CAA7-4517-8AD9-0C1033CCBECF}"/>
              </a:ext>
            </a:extLst>
          </p:cNvPr>
          <p:cNvGrpSpPr/>
          <p:nvPr/>
        </p:nvGrpSpPr>
        <p:grpSpPr>
          <a:xfrm>
            <a:off x="5605139" y="627389"/>
            <a:ext cx="5048043" cy="2640420"/>
            <a:chOff x="5605139" y="627389"/>
            <a:chExt cx="5048043" cy="26404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6471966" y="627389"/>
                  <a:ext cx="4181216" cy="26404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/>
                                    </m:f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</m:t>
                                    </m:r>
                                  </m:num>
                                  <m:den>
                                    <m:r>
                                      <a:rPr lang="en-IN" sz="280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IN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IN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>
                                        <m:f>
                                          <m:fPr>
                                            <m:ctrlPr>
                                              <a:rPr lang="en-IN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>
                                            <m:f>
                                              <m:fPr>
                                                <m:ctrlPr>
                                                  <a:rPr lang="en-IN" sz="2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/>
                                              <m:den/>
                                            </m:f>
                                          </m:den>
                                        </m:f>
                                      </m:den>
                                    </m:f>
                                    <m:r>
                                      <a:rPr lang="en-IN" sz="280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r>
                                      <a:rPr lang="en-IN" sz="2800" b="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IN" sz="280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966" y="627389"/>
                  <a:ext cx="4181216" cy="26404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B1D15A-F1EE-41C8-9E79-CE75606CCFA2}"/>
                    </a:ext>
                  </a:extLst>
                </p:cNvPr>
                <p:cNvSpPr txBox="1"/>
                <p:nvPr/>
              </p:nvSpPr>
              <p:spPr>
                <a:xfrm>
                  <a:off x="5605139" y="1562590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9B1D15A-F1EE-41C8-9E79-CE75606CC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5139" y="1562590"/>
                  <a:ext cx="1223784" cy="6532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62E74D-4DD6-4CEE-9BC9-18203347BF21}"/>
              </a:ext>
            </a:extLst>
          </p:cNvPr>
          <p:cNvGrpSpPr/>
          <p:nvPr/>
        </p:nvGrpSpPr>
        <p:grpSpPr>
          <a:xfrm>
            <a:off x="191518" y="3928357"/>
            <a:ext cx="5836333" cy="3120570"/>
            <a:chOff x="191518" y="3928357"/>
            <a:chExt cx="5836333" cy="3120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24201" y="3928357"/>
                  <a:ext cx="5703650" cy="312057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/>
                                    </m:f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/ /</m:t>
                                    </m:r>
                                  </m:num>
                                  <m:den>
                                    <m:r>
                                      <a:rPr lang="en-IN" sz="280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IN" sz="280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i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</m:den>
                                    </m:f>
                                    <m:f>
                                      <m:fPr>
                                        <m:ctrlPr>
                                          <a:rPr lang="en-IN" sz="28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>
                                        <m:f>
                                          <m:fPr>
                                            <m:ctrlPr>
                                              <a:rPr lang="en-IN" sz="28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>
                                            <m:f>
                                              <m:fPr>
                                                <m:ctrlPr>
                                                  <a:rPr lang="en-IN" sz="28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/>
                                              <m:den/>
                                            </m:f>
                                          </m:den>
                                        </m:f>
                                      </m:den>
                                    </m:f>
                                    <m:r>
                                      <a:rPr lang="en-IN" sz="280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r>
                                      <a:rPr lang="en-IN" sz="2800" b="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IN" sz="2800" i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201" y="3928357"/>
                  <a:ext cx="5703650" cy="312057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51DB750-28A4-41D9-9AC4-092F450FB9CB}"/>
                    </a:ext>
                  </a:extLst>
                </p:cNvPr>
                <p:cNvSpPr txBox="1"/>
                <p:nvPr/>
              </p:nvSpPr>
              <p:spPr>
                <a:xfrm>
                  <a:off x="191518" y="4710310"/>
                  <a:ext cx="1223784" cy="6532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∞</m:t>
                                </m:r>
                              </m:lim>
                            </m:limLow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51DB750-28A4-41D9-9AC4-092F450FB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518" y="4710310"/>
                  <a:ext cx="1223784" cy="6532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155376" y="4851231"/>
                <a:ext cx="2479077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376" y="4851231"/>
                <a:ext cx="2479077" cy="14795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Method:3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43290" y="4147355"/>
                <a:ext cx="1170385" cy="528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290" y="4147355"/>
                <a:ext cx="1170385" cy="5280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861477" y="5067765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77" y="5067765"/>
                <a:ext cx="43954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10828" y="691672"/>
            <a:ext cx="5703650" cy="2807167"/>
            <a:chOff x="0" y="712792"/>
            <a:chExt cx="5703650" cy="28071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0" y="712792"/>
                  <a:ext cx="5703650" cy="249232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f>
                                          <m:f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/>
                                        </m:f>
                                      </m:den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>
                                        <m:f>
                                          <m:f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/>
                                          <m:den>
                                            <m:f>
                                              <m:fPr>
                                                <m:ctrlPr>
                                                  <a:rPr lang="en-IN" sz="2800" b="0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/>
                                              <m:den/>
                                            </m:f>
                                          </m:den>
                                        </m:f>
                                      </m:den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712792"/>
                  <a:ext cx="5703650" cy="2492324"/>
                </a:xfrm>
                <a:prstGeom prst="rect">
                  <a:avLst/>
                </a:prstGeom>
                <a:blipFill>
                  <a:blip r:embed="rId10"/>
                  <a:stretch>
                    <a:fillRect b="-1051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2719402" y="800582"/>
                  <a:ext cx="1207638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9402" y="800582"/>
                  <a:ext cx="1207638" cy="10604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/>
                <p:cNvSpPr/>
                <p:nvPr/>
              </p:nvSpPr>
              <p:spPr>
                <a:xfrm>
                  <a:off x="1881121" y="1168589"/>
                  <a:ext cx="902683" cy="52803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ra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2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121" y="1168589"/>
                  <a:ext cx="902683" cy="52803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687698" y="2040451"/>
                  <a:ext cx="2479077" cy="14795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e>
                                </m:rad>
                              </m:den>
                            </m:f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698" y="2040451"/>
                  <a:ext cx="2479077" cy="147950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8069788" y="807787"/>
                <a:ext cx="732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788" y="807787"/>
                <a:ext cx="73289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7581985" y="1505482"/>
                <a:ext cx="2479077" cy="1479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rad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985" y="1505482"/>
                <a:ext cx="2479077" cy="147950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059184" y="1755380"/>
                <a:ext cx="675377" cy="527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ra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84" y="1755380"/>
                <a:ext cx="675377" cy="5279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604447" y="3088904"/>
                <a:ext cx="3726340" cy="1948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IN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den>
                                      </m:f>
                                    </m:e>
                                  </m:rad>
                                </m:den>
                              </m:f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47" y="3088904"/>
                <a:ext cx="3726340" cy="194803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491421" y="4851231"/>
                <a:ext cx="2700579" cy="91826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47D6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421" y="4851231"/>
                <a:ext cx="2700579" cy="91826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602586" y="5198606"/>
                <a:ext cx="8252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586" y="5198606"/>
                <a:ext cx="82521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5558986" y="5206644"/>
            <a:ext cx="868812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00A7BA-D5C3-4ED0-AFC4-AEDCB498AAD2}"/>
                  </a:ext>
                </a:extLst>
              </p:cNvPr>
              <p:cNvSpPr txBox="1"/>
              <p:nvPr/>
            </p:nvSpPr>
            <p:spPr>
              <a:xfrm>
                <a:off x="173485" y="1848005"/>
                <a:ext cx="1223784" cy="653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100A7BA-D5C3-4ED0-AFC4-AEDCB498A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85" y="1848005"/>
                <a:ext cx="1223784" cy="6532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58DAB76-93C1-465B-8CAD-757362A01E43}"/>
              </a:ext>
            </a:extLst>
          </p:cNvPr>
          <p:cNvSpPr/>
          <p:nvPr/>
        </p:nvSpPr>
        <p:spPr>
          <a:xfrm>
            <a:off x="5244177" y="943044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79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9" grpId="0"/>
      <p:bldP spid="24" grpId="0"/>
      <p:bldP spid="29" grpId="0"/>
      <p:bldP spid="30" grpId="0"/>
      <p:bldP spid="31" grpId="0"/>
      <p:bldP spid="37" grpId="0"/>
      <p:bldP spid="38" grpId="0" animBg="1"/>
      <p:bldP spid="38" grpId="1" animBg="1"/>
      <p:bldP spid="39" grpId="0"/>
      <p:bldP spid="42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N" sz="5400" b="1" dirty="0"/>
                  <a:t>Method:4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∞−∞</m:t>
                        </m:r>
                        <m:r>
                          <a:rPr lang="en-IN" sz="54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5400" b="1" i="0" smtClean="0">
                            <a:latin typeface="Cambria Math" panose="02040503050406030204" pitchFamily="18" charset="0"/>
                          </a:rPr>
                          <m:t>𝐅𝐨𝐫𝐦</m:t>
                        </m:r>
                      </m:e>
                    </m:d>
                  </m:oMath>
                </a14:m>
                <a:endParaRPr lang="en-IN" sz="5400" b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5" y="2547802"/>
                <a:ext cx="8180207" cy="1762396"/>
              </a:xfrm>
              <a:prstGeom prst="doubleWave">
                <a:avLst/>
              </a:prstGeom>
              <a:blipFill>
                <a:blip r:embed="rId2"/>
                <a:stretch>
                  <a:fillRect l="-31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2" name="Arrow: Notched Right 1">
            <a:extLst>
              <a:ext uri="{FF2B5EF4-FFF2-40B4-BE49-F238E27FC236}">
                <a16:creationId xmlns:a16="http://schemas.microsoft.com/office/drawing/2014/main" id="{FBC8D00C-BBE3-4410-A7F0-9115CF8CD87E}"/>
              </a:ext>
            </a:extLst>
          </p:cNvPr>
          <p:cNvSpPr/>
          <p:nvPr/>
        </p:nvSpPr>
        <p:spPr>
          <a:xfrm>
            <a:off x="4603142" y="3226697"/>
            <a:ext cx="688617" cy="40460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87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Indeterminate Form: 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∞−</m:t>
                    </m:r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270456" y="1115395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5914" y="1018504"/>
            <a:ext cx="1696741" cy="560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If we have, </a:t>
            </a:r>
            <a:endParaRPr lang="en-IN" sz="3000" b="1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65914" y="1941721"/>
            <a:ext cx="2668079" cy="560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then convert it as</a:t>
            </a:r>
            <a:endParaRPr lang="en-IN" sz="3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04550" y="4704551"/>
                <a:ext cx="5614613" cy="7361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which will transform </a:t>
                </a:r>
                <a14:m>
                  <m:oMath xmlns:m="http://schemas.openxmlformats.org/officeDocument/2006/math">
                    <m:r>
                      <a:rPr lang="en-IN" sz="32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∞−</m:t>
                    </m:r>
                    <m:r>
                      <a:rPr lang="en-IN" sz="32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IN" sz="30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3000" dirty="0">
                    <a:solidFill>
                      <a:srgbClr val="002060"/>
                    </a:solidFill>
                  </a:rPr>
                  <a:t>into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3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den>
                    </m:f>
                    <m:r>
                      <a:rPr lang="en-IN" sz="30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3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550" y="4704551"/>
                <a:ext cx="5614613" cy="736121"/>
              </a:xfrm>
              <a:prstGeom prst="rect">
                <a:avLst/>
              </a:prstGeom>
              <a:blipFill>
                <a:blip r:embed="rId3"/>
                <a:stretch>
                  <a:fillRect l="-2280" b="-1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/>
          <p:cNvSpPr/>
          <p:nvPr/>
        </p:nvSpPr>
        <p:spPr>
          <a:xfrm>
            <a:off x="270456" y="5782714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04551" y="5707655"/>
            <a:ext cx="3533515" cy="560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 L’Hospital’s Rule.</a:t>
            </a:r>
            <a:endParaRPr lang="en-IN" sz="30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60813" y="3322612"/>
                <a:ext cx="4546198" cy="5609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(i.e. L.C.M.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813" y="3322612"/>
                <a:ext cx="4546198" cy="560930"/>
              </a:xfrm>
              <a:prstGeom prst="rect">
                <a:avLst/>
              </a:prstGeom>
              <a:blipFill>
                <a:blip r:embed="rId4"/>
                <a:stretch>
                  <a:fillRect l="-2815" t="-10870" b="-228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099541" y="1056214"/>
                <a:ext cx="172217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⟶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IN" sz="28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n-IN" sz="3200" b="1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541" y="1056214"/>
                <a:ext cx="1722174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874695" y="2733288"/>
            <a:ext cx="3386118" cy="1739579"/>
            <a:chOff x="423667" y="2730926"/>
            <a:chExt cx="3386118" cy="17395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137580" y="2730926"/>
                  <a:ext cx="2672205" cy="17395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  <m:d>
                                      <m:d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g</m:t>
                                    </m:r>
                                    <m:d>
                                      <m:d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d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580" y="2730926"/>
                  <a:ext cx="2672205" cy="17395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423667" y="3283541"/>
                  <a:ext cx="915635" cy="652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67" y="3283541"/>
                  <a:ext cx="915635" cy="652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2478115" y="956485"/>
            <a:ext cx="2825285" cy="652999"/>
            <a:chOff x="2478115" y="956485"/>
            <a:chExt cx="2825285" cy="652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3136204" y="1044125"/>
                  <a:ext cx="216719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𝐟</m:t>
                            </m:r>
                            <m:d>
                              <m:dPr>
                                <m:ctrlPr>
                                  <a:rPr lang="en-IN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n-IN" sz="3200" b="1" dirty="0">
                                <a:solidFill>
                                  <a:srgbClr val="002060"/>
                                </a:solidFill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IN" sz="3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6204" y="1044125"/>
                  <a:ext cx="216719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2478115" y="956485"/>
                  <a:ext cx="915635" cy="652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a:rPr lang="en-IN" sz="2800" b="1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8115" y="956485"/>
                  <a:ext cx="915635" cy="652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7215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         (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∞−∞</m:t>
                    </m:r>
                    <m:r>
                      <a:rPr lang="en-I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i="0" dirty="0">
                    <a:latin typeface="+mj-lt"/>
                    <a:ea typeface="Cambria Math" panose="02040503050406030204" pitchFamily="18" charset="0"/>
                  </a:rPr>
                  <a:t>Form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886609" y="972014"/>
            <a:ext cx="1510655" cy="4583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8011" y="898101"/>
                <a:ext cx="896399" cy="652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011" y="898101"/>
                <a:ext cx="896399" cy="652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28047" y="722221"/>
                <a:ext cx="202247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047" y="722221"/>
                <a:ext cx="2022477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2060933" y="2143658"/>
            <a:ext cx="2693889" cy="1060483"/>
            <a:chOff x="45177" y="2196931"/>
            <a:chExt cx="2693889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5177" y="2372811"/>
                  <a:ext cx="896399" cy="652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7" y="2372811"/>
                  <a:ext cx="896399" cy="652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716589" y="2196931"/>
                  <a:ext cx="2022477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den>
                            </m:f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89" y="2196931"/>
                  <a:ext cx="2022477" cy="10604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Straight Arrow Connector 11"/>
          <p:cNvCxnSpPr/>
          <p:nvPr/>
        </p:nvCxnSpPr>
        <p:spPr>
          <a:xfrm>
            <a:off x="4754822" y="2673899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58390" y="2141553"/>
                <a:ext cx="202247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390" y="2141553"/>
                <a:ext cx="2022477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682028" y="2377247"/>
                <a:ext cx="1604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∞−∞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028" y="2377247"/>
                <a:ext cx="160402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/>
          <p:cNvSpPr/>
          <p:nvPr/>
        </p:nvSpPr>
        <p:spPr>
          <a:xfrm>
            <a:off x="5937071" y="121601"/>
            <a:ext cx="4680887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Identify the indeterminate form.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687443" y="3594549"/>
            <a:ext cx="3546696" cy="783997"/>
            <a:chOff x="-617683" y="106357"/>
            <a:chExt cx="3546696" cy="783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-617683" y="106357"/>
                  <a:ext cx="1263872" cy="652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17683" y="106357"/>
                  <a:ext cx="1263872" cy="652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346896" y="106357"/>
                  <a:ext cx="2582117" cy="783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6" y="106357"/>
                  <a:ext cx="2582117" cy="783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30930" y="3950215"/>
                <a:ext cx="14243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930" y="3950215"/>
                <a:ext cx="14243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181986" y="3478708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986" y="3478708"/>
                <a:ext cx="43954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422444" y="3486529"/>
                <a:ext cx="1327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44" y="3486529"/>
                <a:ext cx="132779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5185341" y="3986548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213837" y="3486529"/>
                <a:ext cx="217380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837" y="3486529"/>
                <a:ext cx="2173800" cy="10604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174946" y="3486529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946" y="3486529"/>
                <a:ext cx="877227" cy="10604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/>
              <p:cNvSpPr/>
              <p:nvPr/>
            </p:nvSpPr>
            <p:spPr>
              <a:xfrm>
                <a:off x="7363160" y="110581"/>
                <a:ext cx="3970828" cy="468000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Take L.C.M.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: Rounded Corners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160" y="110581"/>
                <a:ext cx="3970828" cy="468000"/>
              </a:xfrm>
              <a:prstGeom prst="roundRect">
                <a:avLst/>
              </a:prstGeom>
              <a:blipFill>
                <a:blip r:embed="rId17"/>
                <a:stretch>
                  <a:fillRect l="-2611" t="-18182" b="-41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1700328" y="4501201"/>
            <a:ext cx="3555235" cy="1701813"/>
            <a:chOff x="-637831" y="-368405"/>
            <a:chExt cx="3555235" cy="1701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-637831" y="106357"/>
                  <a:ext cx="1263872" cy="652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7831" y="106357"/>
                  <a:ext cx="1263872" cy="65299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380236" y="-368405"/>
                  <a:ext cx="2537168" cy="17018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36" y="-368405"/>
                  <a:ext cx="2537168" cy="170181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191313" y="4858582"/>
                <a:ext cx="15322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313" y="4858582"/>
                <a:ext cx="153221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455482" y="5401152"/>
                <a:ext cx="1424172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d>
                            <m:d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482" y="5401152"/>
                <a:ext cx="1424172" cy="92570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153656" y="5668206"/>
                <a:ext cx="439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656" y="5668206"/>
                <a:ext cx="43954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947796" y="5864004"/>
                <a:ext cx="439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796" y="5864004"/>
                <a:ext cx="43954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4A41867D-4656-4B78-ABD4-A15CA639C017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6" name="Arrow: Notched Right 35">
            <a:extLst>
              <a:ext uri="{FF2B5EF4-FFF2-40B4-BE49-F238E27FC236}">
                <a16:creationId xmlns:a16="http://schemas.microsoft.com/office/drawing/2014/main" id="{8D28C899-D448-4623-AADF-F522688D442B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123F9CB-30A9-4E8B-843C-D0D81856305F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</p:spTree>
    <p:extLst>
      <p:ext uri="{BB962C8B-B14F-4D97-AF65-F5344CB8AC3E}">
        <p14:creationId xmlns:p14="http://schemas.microsoft.com/office/powerpoint/2010/main" val="41031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24752 0.0050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8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-0.24792 -0.004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 animBg="1"/>
      <p:bldP spid="17" grpId="1" animBg="1"/>
      <p:bldP spid="21" grpId="0"/>
      <p:bldP spid="22" grpId="0"/>
      <p:bldP spid="25" grpId="0"/>
      <p:bldP spid="25" grpId="1"/>
      <p:bldP spid="26" grpId="0"/>
      <p:bldP spid="26" grpId="1"/>
      <p:bldP spid="27" grpId="0" animBg="1"/>
      <p:bldP spid="27" grpId="1" animBg="1"/>
      <p:bldP spid="33" grpId="0"/>
      <p:bldP spid="34" grpId="0"/>
      <p:bldP spid="40" grpId="0"/>
      <p:bldP spid="41" grpId="0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/>
          <p:cNvSpPr/>
          <p:nvPr/>
        </p:nvSpPr>
        <p:spPr>
          <a:xfrm>
            <a:off x="7541810" y="121601"/>
            <a:ext cx="3445504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92703" y="734668"/>
            <a:ext cx="3565181" cy="1840676"/>
            <a:chOff x="92703" y="734668"/>
            <a:chExt cx="3565181" cy="1840676"/>
          </a:xfrm>
        </p:grpSpPr>
        <p:grpSp>
          <p:nvGrpSpPr>
            <p:cNvPr id="25" name="Group 24"/>
            <p:cNvGrpSpPr/>
            <p:nvPr/>
          </p:nvGrpSpPr>
          <p:grpSpPr>
            <a:xfrm>
              <a:off x="92703" y="734668"/>
              <a:ext cx="3565181" cy="1701813"/>
              <a:chOff x="-647777" y="-368405"/>
              <a:chExt cx="3565181" cy="17018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-647777" y="119670"/>
                    <a:ext cx="1265475" cy="65364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6" name="Rectangle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47777" y="119670"/>
                    <a:ext cx="1265475" cy="65364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380236" y="-368405"/>
                    <a:ext cx="2537168" cy="1701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236" y="-368405"/>
                    <a:ext cx="2537168" cy="17018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598346" y="1038152"/>
                  <a:ext cx="15322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346" y="1038152"/>
                  <a:ext cx="153221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1824482" y="1637761"/>
                  <a:ext cx="1424172" cy="9258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d>
                              <m:d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e>
                            </m:d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482" y="1637761"/>
                  <a:ext cx="1424172" cy="92589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1577571" y="1839098"/>
                  <a:ext cx="4395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571" y="1839098"/>
                  <a:ext cx="43954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2310713" y="2052124"/>
                  <a:ext cx="4395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713" y="2052124"/>
                  <a:ext cx="43954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89"/>
          <p:cNvGrpSpPr/>
          <p:nvPr/>
        </p:nvGrpSpPr>
        <p:grpSpPr>
          <a:xfrm>
            <a:off x="82906" y="2615841"/>
            <a:ext cx="3661898" cy="1701813"/>
            <a:chOff x="82906" y="2615841"/>
            <a:chExt cx="3661898" cy="1701813"/>
          </a:xfrm>
        </p:grpSpPr>
        <p:grpSp>
          <p:nvGrpSpPr>
            <p:cNvPr id="40" name="Group 39"/>
            <p:cNvGrpSpPr/>
            <p:nvPr/>
          </p:nvGrpSpPr>
          <p:grpSpPr>
            <a:xfrm>
              <a:off x="82906" y="2615841"/>
              <a:ext cx="3661898" cy="1701813"/>
              <a:chOff x="-620557" y="-392608"/>
              <a:chExt cx="3661898" cy="17018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/>
                  <p:cNvSpPr/>
                  <p:nvPr/>
                </p:nvSpPr>
                <p:spPr>
                  <a:xfrm>
                    <a:off x="-620557" y="156001"/>
                    <a:ext cx="1276696" cy="6558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5" name="Rectangle 4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20557" y="156001"/>
                    <a:ext cx="1276696" cy="6558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/>
                  <p:cNvSpPr/>
                  <p:nvPr/>
                </p:nvSpPr>
                <p:spPr>
                  <a:xfrm>
                    <a:off x="441655" y="-392608"/>
                    <a:ext cx="2599686" cy="1701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den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6" name="Rectangle 4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655" y="-392608"/>
                    <a:ext cx="2599686" cy="17018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1561329" y="2943528"/>
                  <a:ext cx="15322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329" y="2943528"/>
                  <a:ext cx="153221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937601" y="3459259"/>
                <a:ext cx="1464952" cy="905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601" y="3459259"/>
                <a:ext cx="1464952" cy="9051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533659" y="3602071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3659" y="3602071"/>
                <a:ext cx="64402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 rot="10800000" flipV="1">
                <a:off x="9298546" y="3011276"/>
                <a:ext cx="2791236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298546" y="3011276"/>
                <a:ext cx="2791236" cy="95934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210889" y="5382770"/>
                <a:ext cx="763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889" y="5382770"/>
                <a:ext cx="76322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1" name="Group 90"/>
          <p:cNvGrpSpPr/>
          <p:nvPr/>
        </p:nvGrpSpPr>
        <p:grpSpPr>
          <a:xfrm>
            <a:off x="82906" y="4832419"/>
            <a:ext cx="3597452" cy="1073571"/>
            <a:chOff x="82906" y="4832419"/>
            <a:chExt cx="3597452" cy="1073571"/>
          </a:xfrm>
        </p:grpSpPr>
        <p:grpSp>
          <p:nvGrpSpPr>
            <p:cNvPr id="49" name="Group 48"/>
            <p:cNvGrpSpPr/>
            <p:nvPr/>
          </p:nvGrpSpPr>
          <p:grpSpPr>
            <a:xfrm>
              <a:off x="82906" y="4946421"/>
              <a:ext cx="3597452" cy="783997"/>
              <a:chOff x="-620557" y="90501"/>
              <a:chExt cx="3597452" cy="783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/>
                  <p:cNvSpPr/>
                  <p:nvPr/>
                </p:nvSpPr>
                <p:spPr>
                  <a:xfrm>
                    <a:off x="-620557" y="156001"/>
                    <a:ext cx="1276696" cy="6558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3" name="Rectangle 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20557" y="156001"/>
                    <a:ext cx="1276696" cy="655821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/>
                  <p:cNvSpPr/>
                  <p:nvPr/>
                </p:nvSpPr>
                <p:spPr>
                  <a:xfrm>
                    <a:off x="394778" y="90501"/>
                    <a:ext cx="2582117" cy="7839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4" name="Rectangle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4778" y="90501"/>
                    <a:ext cx="2582117" cy="78399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/>
                <p:cNvSpPr/>
                <p:nvPr/>
              </p:nvSpPr>
              <p:spPr>
                <a:xfrm>
                  <a:off x="1607592" y="4832419"/>
                  <a:ext cx="15322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7592" y="4832419"/>
                  <a:ext cx="153221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1763840" y="5382770"/>
                  <a:ext cx="64402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3840" y="5382770"/>
                  <a:ext cx="644022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Rectangle 56"/>
          <p:cNvSpPr/>
          <p:nvPr/>
        </p:nvSpPr>
        <p:spPr>
          <a:xfrm>
            <a:off x="1659442" y="4891342"/>
            <a:ext cx="1424300" cy="40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/>
          <p:cNvSpPr/>
          <p:nvPr/>
        </p:nvSpPr>
        <p:spPr>
          <a:xfrm>
            <a:off x="1856631" y="5437476"/>
            <a:ext cx="393268" cy="406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60" name="Group 59"/>
          <p:cNvGrpSpPr/>
          <p:nvPr/>
        </p:nvGrpSpPr>
        <p:grpSpPr>
          <a:xfrm>
            <a:off x="4619178" y="1027624"/>
            <a:ext cx="3763067" cy="783997"/>
            <a:chOff x="-661037" y="122421"/>
            <a:chExt cx="3763067" cy="7839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-661037" y="157873"/>
                  <a:ext cx="1276696" cy="655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61037" y="157873"/>
                  <a:ext cx="1276696" cy="65582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362819" y="122421"/>
                  <a:ext cx="2739211" cy="783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19" y="122421"/>
                  <a:ext cx="2739211" cy="783997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6213167" y="906024"/>
                <a:ext cx="15989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167" y="906024"/>
                <a:ext cx="159894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654812" y="1364652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12" y="1364652"/>
                <a:ext cx="63831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/>
          <p:cNvCxnSpPr/>
          <p:nvPr/>
        </p:nvCxnSpPr>
        <p:spPr>
          <a:xfrm>
            <a:off x="8304906" y="1418982"/>
            <a:ext cx="647472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8875041" y="894535"/>
            <a:ext cx="2739211" cy="981848"/>
            <a:chOff x="5451082" y="2037931"/>
            <a:chExt cx="2739211" cy="981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5451082" y="2159531"/>
                  <a:ext cx="2739211" cy="783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082" y="2159531"/>
                  <a:ext cx="2739211" cy="78399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6021215" y="2037931"/>
                  <a:ext cx="15989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215" y="2037931"/>
                  <a:ext cx="159894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6462860" y="2496559"/>
                  <a:ext cx="9621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2860" y="2496559"/>
                  <a:ext cx="962123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1344769" y="853105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4769" y="853105"/>
                <a:ext cx="877227" cy="106048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6" name="Group 75"/>
          <p:cNvGrpSpPr/>
          <p:nvPr/>
        </p:nvGrpSpPr>
        <p:grpSpPr>
          <a:xfrm>
            <a:off x="4632938" y="2024006"/>
            <a:ext cx="3936108" cy="1060483"/>
            <a:chOff x="-173357" y="-23598"/>
            <a:chExt cx="3936108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-173357" y="157873"/>
                  <a:ext cx="1276696" cy="655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3357" y="157873"/>
                  <a:ext cx="1276696" cy="655821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/>
                <p:cNvSpPr/>
                <p:nvPr/>
              </p:nvSpPr>
              <p:spPr>
                <a:xfrm>
                  <a:off x="865739" y="-23598"/>
                  <a:ext cx="2897012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39" y="-23598"/>
                  <a:ext cx="2897012" cy="106048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048606" y="2042959"/>
                <a:ext cx="21438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606" y="2042959"/>
                <a:ext cx="2143868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805877" y="254848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77" y="2548483"/>
                <a:ext cx="465191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4632938" y="3137679"/>
            <a:ext cx="2767713" cy="989755"/>
            <a:chOff x="111698" y="1052170"/>
            <a:chExt cx="2767713" cy="989755"/>
          </a:xfrm>
        </p:grpSpPr>
        <p:grpSp>
          <p:nvGrpSpPr>
            <p:cNvPr id="82" name="Group 81"/>
            <p:cNvGrpSpPr/>
            <p:nvPr/>
          </p:nvGrpSpPr>
          <p:grpSpPr>
            <a:xfrm>
              <a:off x="111698" y="1145266"/>
              <a:ext cx="2767713" cy="783997"/>
              <a:chOff x="-661037" y="109542"/>
              <a:chExt cx="2767713" cy="7839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84"/>
                  <p:cNvSpPr/>
                  <p:nvPr/>
                </p:nvSpPr>
                <p:spPr>
                  <a:xfrm>
                    <a:off x="-661037" y="157873"/>
                    <a:ext cx="1276696" cy="6558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85" name="Rectangle 8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661037" y="157873"/>
                    <a:ext cx="1276696" cy="65582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/>
                  <p:cNvSpPr/>
                  <p:nvPr/>
                </p:nvSpPr>
                <p:spPr>
                  <a:xfrm>
                    <a:off x="388577" y="109542"/>
                    <a:ext cx="1718099" cy="78399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86" name="Rectangle 8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577" y="109542"/>
                    <a:ext cx="1718099" cy="783997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/>
                <p:cNvSpPr/>
                <p:nvPr/>
              </p:nvSpPr>
              <p:spPr>
                <a:xfrm>
                  <a:off x="1539033" y="1052170"/>
                  <a:ext cx="9541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3" name="Rectangle 8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9033" y="1052170"/>
                  <a:ext cx="954197" cy="52322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/>
                <p:cNvSpPr/>
                <p:nvPr/>
              </p:nvSpPr>
              <p:spPr>
                <a:xfrm>
                  <a:off x="1787765" y="1518705"/>
                  <a:ext cx="46519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4" name="Rectangle 8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765" y="1518705"/>
                  <a:ext cx="465191" cy="52322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632938" y="4127434"/>
                <a:ext cx="197220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938" y="4127434"/>
                <a:ext cx="1972207" cy="106048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4669039" y="5463408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039" y="5463408"/>
                <a:ext cx="832664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4709194" y="5463408"/>
            <a:ext cx="823213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3644858" y="5372508"/>
            <a:ext cx="647472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>
            <a:off x="4189709" y="4907789"/>
            <a:ext cx="2739211" cy="1027197"/>
            <a:chOff x="5451082" y="2037931"/>
            <a:chExt cx="2739211" cy="10271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5451082" y="2159531"/>
                  <a:ext cx="2739211" cy="783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1082" y="2159531"/>
                  <a:ext cx="2739211" cy="783997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/>
                <p:cNvSpPr/>
                <p:nvPr/>
              </p:nvSpPr>
              <p:spPr>
                <a:xfrm>
                  <a:off x="6021215" y="2037931"/>
                  <a:ext cx="15989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</m:oMath>
                    </m:oMathPara>
                  </a14:m>
                  <a:endParaRPr lang="en-IN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1215" y="2037931"/>
                  <a:ext cx="1598943" cy="52322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/>
                <p:cNvSpPr/>
                <p:nvPr/>
              </p:nvSpPr>
              <p:spPr>
                <a:xfrm>
                  <a:off x="6492501" y="2541908"/>
                  <a:ext cx="4651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501" y="2541908"/>
                  <a:ext cx="465192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6749242" y="4876697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242" y="4876697"/>
                <a:ext cx="877227" cy="106048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/>
          <p:cNvSpPr/>
          <p:nvPr/>
        </p:nvSpPr>
        <p:spPr>
          <a:xfrm>
            <a:off x="6219739" y="941868"/>
            <a:ext cx="1592372" cy="430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Rectangle 101"/>
          <p:cNvSpPr/>
          <p:nvPr/>
        </p:nvSpPr>
        <p:spPr>
          <a:xfrm>
            <a:off x="6673596" y="1462278"/>
            <a:ext cx="604292" cy="36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A88CC83C-DF3A-47B1-8FFF-F616A13C7153}"/>
              </a:ext>
            </a:extLst>
          </p:cNvPr>
          <p:cNvSpPr/>
          <p:nvPr/>
        </p:nvSpPr>
        <p:spPr>
          <a:xfrm>
            <a:off x="4244254" y="902071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823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-0.27265 -0.0076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33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7 L -0.26237 0.00509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25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xit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  <p:bldP spid="14" grpId="3" animBg="1"/>
      <p:bldP spid="42" grpId="0"/>
      <p:bldP spid="43" grpId="0"/>
      <p:bldP spid="47" grpId="0" animBg="1"/>
      <p:bldP spid="47" grpId="1" animBg="1"/>
      <p:bldP spid="51" grpId="0"/>
      <p:bldP spid="57" grpId="0" animBg="1"/>
      <p:bldP spid="57" grpId="1" animBg="1"/>
      <p:bldP spid="58" grpId="0" animBg="1"/>
      <p:bldP spid="58" grpId="1" animBg="1"/>
      <p:bldP spid="61" grpId="0"/>
      <p:bldP spid="62" grpId="0"/>
      <p:bldP spid="73" grpId="0"/>
      <p:bldP spid="73" grpId="1"/>
      <p:bldP spid="77" grpId="0"/>
      <p:bldP spid="78" grpId="0"/>
      <p:bldP spid="87" grpId="0"/>
      <p:bldP spid="88" grpId="0"/>
      <p:bldP spid="89" grpId="0" animBg="1"/>
      <p:bldP spid="100" grpId="0"/>
      <p:bldP spid="100" grpId="1"/>
      <p:bldP spid="101" grpId="0" animBg="1"/>
      <p:bldP spid="101" grpId="1" animBg="1"/>
      <p:bldP spid="102" grpId="0" animBg="1"/>
      <p:bldP spid="6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∞−∞</m:t>
                    </m:r>
                    <m:r>
                      <a:rPr lang="en-IN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i="0" dirty="0">
                    <a:latin typeface="+mj-lt"/>
                    <a:ea typeface="Cambria Math" panose="02040503050406030204" pitchFamily="18" charset="0"/>
                  </a:rPr>
                  <a:t>Form</a:t>
                </a:r>
                <a14:m>
                  <m:oMath xmlns:m="http://schemas.openxmlformats.org/officeDocument/2006/math">
                    <m:r>
                      <a:rPr lang="en-IN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925730" y="972014"/>
            <a:ext cx="1437635" cy="4815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83344" y="898101"/>
                <a:ext cx="909223" cy="6558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1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344" y="898101"/>
                <a:ext cx="909223" cy="65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99933" y="722221"/>
                <a:ext cx="293715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933" y="722221"/>
                <a:ext cx="2937150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670044" y="2186413"/>
            <a:ext cx="3653739" cy="1060483"/>
            <a:chOff x="670044" y="2186413"/>
            <a:chExt cx="3653739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70044" y="2362293"/>
                  <a:ext cx="909223" cy="655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1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44" y="2362293"/>
                  <a:ext cx="909223" cy="6558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386633" y="2186413"/>
                  <a:ext cx="2937150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</m:den>
                            </m:f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633" y="2186413"/>
                  <a:ext cx="2937150" cy="10604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Arrow Connector 10"/>
          <p:cNvCxnSpPr>
            <a:stCxn id="10" idx="3"/>
          </p:cNvCxnSpPr>
          <p:nvPr/>
        </p:nvCxnSpPr>
        <p:spPr>
          <a:xfrm>
            <a:off x="4323783" y="2716655"/>
            <a:ext cx="745123" cy="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062383" y="2171173"/>
                <a:ext cx="279239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383" y="2171173"/>
                <a:ext cx="2792397" cy="10538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719889" y="2167325"/>
                <a:ext cx="213244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889" y="2167325"/>
                <a:ext cx="2132447" cy="10538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703748" y="2426221"/>
                <a:ext cx="1604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∞−∞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48" y="2426221"/>
                <a:ext cx="160402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315027" y="3459819"/>
            <a:ext cx="4589245" cy="1060483"/>
            <a:chOff x="315027" y="3459819"/>
            <a:chExt cx="4589245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15027" y="3636291"/>
                  <a:ext cx="1276696" cy="655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1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27" y="3636291"/>
                  <a:ext cx="1276696" cy="6558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373754" y="3459819"/>
                  <a:ext cx="3530518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func>
                                  </m:e>
                                </m:d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3754" y="3459819"/>
                  <a:ext cx="3530518" cy="10604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tangle: Rounded Corners 19"/>
          <p:cNvSpPr/>
          <p:nvPr/>
        </p:nvSpPr>
        <p:spPr>
          <a:xfrm>
            <a:off x="5743107" y="121601"/>
            <a:ext cx="4828877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Identify the indeterminate form.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/>
              <p:cNvSpPr/>
              <p:nvPr/>
            </p:nvSpPr>
            <p:spPr>
              <a:xfrm>
                <a:off x="6601156" y="110581"/>
                <a:ext cx="3970828" cy="468000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Take L.C.M.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: Rounded Corners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156" y="110581"/>
                <a:ext cx="3970828" cy="468000"/>
              </a:xfrm>
              <a:prstGeom prst="roundRect">
                <a:avLst/>
              </a:prstGeom>
              <a:blipFill>
                <a:blip r:embed="rId13"/>
                <a:stretch>
                  <a:fillRect l="-2611" t="-18182" b="-41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895078" y="4018553"/>
            <a:ext cx="716589" cy="7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87282" y="3465515"/>
                <a:ext cx="380744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IN" sz="280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func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IN" sz="280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fun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282" y="3465515"/>
                <a:ext cx="3807447" cy="105381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166313" y="3429000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13" y="3429000"/>
                <a:ext cx="1220102" cy="11334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/>
          <p:cNvSpPr/>
          <p:nvPr/>
        </p:nvSpPr>
        <p:spPr>
          <a:xfrm>
            <a:off x="8109848" y="121601"/>
            <a:ext cx="344387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27906" y="4690575"/>
            <a:ext cx="6753235" cy="1687834"/>
            <a:chOff x="327906" y="4690575"/>
            <a:chExt cx="6753235" cy="1687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27906" y="5207619"/>
                  <a:ext cx="1276696" cy="655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1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6" y="5207619"/>
                  <a:ext cx="1276696" cy="65582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1386633" y="4690575"/>
                  <a:ext cx="5694508" cy="1687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633" y="4690575"/>
                  <a:ext cx="5694508" cy="168783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849472" y="4494347"/>
                <a:ext cx="335617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472" y="4494347"/>
                <a:ext cx="3356175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866257" y="4810499"/>
                <a:ext cx="18905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257" y="4810499"/>
                <a:ext cx="189054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710261" y="5503889"/>
                <a:ext cx="5075027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261" y="5503889"/>
                <a:ext cx="5075027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1734134" y="3475269"/>
            <a:ext cx="1292401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3363365" y="3475269"/>
            <a:ext cx="1131362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2178213" y="4026433"/>
            <a:ext cx="1981664" cy="4523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EF31242-E4DD-4769-9813-814F0C4E74AB}"/>
              </a:ext>
            </a:extLst>
          </p:cNvPr>
          <p:cNvSpPr txBox="1">
            <a:spLocks/>
          </p:cNvSpPr>
          <p:nvPr/>
        </p:nvSpPr>
        <p:spPr>
          <a:xfrm>
            <a:off x="199445" y="1721958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42" name="Arrow: Notched Right 41">
            <a:extLst>
              <a:ext uri="{FF2B5EF4-FFF2-40B4-BE49-F238E27FC236}">
                <a16:creationId xmlns:a16="http://schemas.microsoft.com/office/drawing/2014/main" id="{F0568B34-B27C-4569-B2AA-BA72EEC6A1F8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89AE576-A3F5-4E62-A535-2B8639213587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</p:spTree>
    <p:extLst>
      <p:ext uri="{BB962C8B-B14F-4D97-AF65-F5344CB8AC3E}">
        <p14:creationId xmlns:p14="http://schemas.microsoft.com/office/powerpoint/2010/main" val="339866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-0.45482 0.0041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11111E-6 L -0.36263 0.0044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38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/>
      <p:bldP spid="16" grpId="1"/>
      <p:bldP spid="17" grpId="0"/>
      <p:bldP spid="17" grpId="1"/>
      <p:bldP spid="20" grpId="0" animBg="1"/>
      <p:bldP spid="20" grpId="1" animBg="1"/>
      <p:bldP spid="21" grpId="0" animBg="1"/>
      <p:bldP spid="21" grpId="1" animBg="1"/>
      <p:bldP spid="23" grpId="0"/>
      <p:bldP spid="23" grpId="1"/>
      <p:bldP spid="24" grpId="0"/>
      <p:bldP spid="24" grpId="1"/>
      <p:bldP spid="25" grpId="0" animBg="1"/>
      <p:bldP spid="25" grpId="1" animBg="1"/>
      <p:bldP spid="28" grpId="0"/>
      <p:bldP spid="30" grpId="0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4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21066" y="637046"/>
            <a:ext cx="6760075" cy="2014972"/>
            <a:chOff x="-6840" y="724522"/>
            <a:chExt cx="6760075" cy="2014972"/>
          </a:xfrm>
        </p:grpSpPr>
        <p:grpSp>
          <p:nvGrpSpPr>
            <p:cNvPr id="4" name="Group 3"/>
            <p:cNvGrpSpPr/>
            <p:nvPr/>
          </p:nvGrpSpPr>
          <p:grpSpPr>
            <a:xfrm>
              <a:off x="-6840" y="862889"/>
              <a:ext cx="6760075" cy="1687834"/>
              <a:chOff x="321066" y="4690575"/>
              <a:chExt cx="6760075" cy="16878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321066" y="5223907"/>
                    <a:ext cx="1263872" cy="65107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066" y="5223907"/>
                    <a:ext cx="1263872" cy="651076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386633" y="4690575"/>
                    <a:ext cx="5694508" cy="16878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6633" y="4690575"/>
                    <a:ext cx="5694508" cy="16878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444829" y="724522"/>
                  <a:ext cx="3356175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e>
                        </m:d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4829" y="724522"/>
                  <a:ext cx="3356175" cy="10604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538351" y="998053"/>
                  <a:ext cx="189054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 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38351" y="998053"/>
                  <a:ext cx="189054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368467" y="1679011"/>
                  <a:ext cx="5075027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8467" y="1679011"/>
                  <a:ext cx="5075027" cy="10604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Straight Connector 10"/>
          <p:cNvCxnSpPr/>
          <p:nvPr/>
        </p:nvCxnSpPr>
        <p:spPr>
          <a:xfrm flipH="1">
            <a:off x="1939868" y="1107118"/>
            <a:ext cx="252000" cy="18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597386" y="1338936"/>
            <a:ext cx="252000" cy="180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21066" y="2607019"/>
            <a:ext cx="5374214" cy="1907405"/>
            <a:chOff x="-25186" y="859884"/>
            <a:chExt cx="5374214" cy="1907405"/>
          </a:xfrm>
        </p:grpSpPr>
        <p:grpSp>
          <p:nvGrpSpPr>
            <p:cNvPr id="15" name="Group 14"/>
            <p:cNvGrpSpPr/>
            <p:nvPr/>
          </p:nvGrpSpPr>
          <p:grpSpPr>
            <a:xfrm>
              <a:off x="-25186" y="859884"/>
              <a:ext cx="5374214" cy="1687834"/>
              <a:chOff x="302720" y="4687570"/>
              <a:chExt cx="5374214" cy="16878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/>
                  <p:cNvSpPr/>
                  <p:nvPr/>
                </p:nvSpPr>
                <p:spPr>
                  <a:xfrm>
                    <a:off x="302720" y="5123303"/>
                    <a:ext cx="1276696" cy="65582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9" name="Rectangle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2720" y="5123303"/>
                    <a:ext cx="1276696" cy="6558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1396275" y="4687570"/>
                    <a:ext cx="4280659" cy="16878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96275" y="4687570"/>
                    <a:ext cx="4280659" cy="168783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1836240" y="1170213"/>
                  <a:ext cx="18898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6240" y="1170213"/>
                  <a:ext cx="188987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3553876" y="1183586"/>
                  <a:ext cx="79564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3876" y="1183586"/>
                  <a:ext cx="79564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382299" y="1706806"/>
                  <a:ext cx="3675332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2299" y="1706806"/>
                  <a:ext cx="3675332" cy="10604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/>
          <p:cNvCxnSpPr/>
          <p:nvPr/>
        </p:nvCxnSpPr>
        <p:spPr>
          <a:xfrm flipH="1">
            <a:off x="2244146" y="3076588"/>
            <a:ext cx="354500" cy="2048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269963" y="3100479"/>
            <a:ext cx="354500" cy="2048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656675" y="3460998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741561" y="2913713"/>
                <a:ext cx="3497942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561" y="2913713"/>
                <a:ext cx="3497942" cy="10538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10239503" y="2894282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9503" y="2894282"/>
                <a:ext cx="1220102" cy="11334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327906" y="4690575"/>
            <a:ext cx="8167083" cy="1687834"/>
            <a:chOff x="327906" y="4690575"/>
            <a:chExt cx="8167083" cy="1687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327906" y="5207619"/>
                  <a:ext cx="1276696" cy="6558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1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906" y="5207619"/>
                  <a:ext cx="1276696" cy="65582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1386633" y="4690575"/>
                  <a:ext cx="7108356" cy="1687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6633" y="4690575"/>
                  <a:ext cx="7108356" cy="168783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4698176" y="4443369"/>
                <a:ext cx="807654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76" y="4443369"/>
                <a:ext cx="807654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89938" y="5531265"/>
                <a:ext cx="527272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1−0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38" y="5531265"/>
                <a:ext cx="5272725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812555" y="5522638"/>
                <a:ext cx="1179844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2555" y="5522638"/>
                <a:ext cx="1179844" cy="10604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2900226" y="2911228"/>
            <a:ext cx="1080000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/>
          <p:cNvSpPr/>
          <p:nvPr/>
        </p:nvSpPr>
        <p:spPr>
          <a:xfrm>
            <a:off x="4211966" y="3759424"/>
            <a:ext cx="1080000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/>
          <p:cNvSpPr/>
          <p:nvPr/>
        </p:nvSpPr>
        <p:spPr>
          <a:xfrm>
            <a:off x="1852515" y="3509616"/>
            <a:ext cx="2016000" cy="10316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: Rounded Corners 34"/>
          <p:cNvSpPr/>
          <p:nvPr/>
        </p:nvSpPr>
        <p:spPr>
          <a:xfrm>
            <a:off x="7541809" y="121601"/>
            <a:ext cx="344387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</p:spTree>
    <p:extLst>
      <p:ext uri="{BB962C8B-B14F-4D97-AF65-F5344CB8AC3E}">
        <p14:creationId xmlns:p14="http://schemas.microsoft.com/office/powerpoint/2010/main" val="31631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0.38685 -0.0030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9" grpId="0"/>
      <p:bldP spid="30" grpId="0"/>
      <p:bldP spid="31" grpId="0"/>
      <p:bldP spid="32" grpId="0" animBg="1"/>
      <p:bldP spid="32" grpId="1" animBg="1"/>
      <p:bldP spid="33" grpId="0" animBg="1"/>
      <p:bldP spid="34" grpId="0" animBg="1"/>
      <p:bldP spid="34" grpId="1" animBg="1"/>
      <p:bldP spid="35" grpId="0" animBg="1"/>
      <p:bldP spid="35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346382" y="711201"/>
            <a:ext cx="8163846" cy="2147844"/>
            <a:chOff x="346382" y="711201"/>
            <a:chExt cx="8163846" cy="2147844"/>
          </a:xfrm>
        </p:grpSpPr>
        <p:grpSp>
          <p:nvGrpSpPr>
            <p:cNvPr id="4" name="Group 3"/>
            <p:cNvGrpSpPr/>
            <p:nvPr/>
          </p:nvGrpSpPr>
          <p:grpSpPr>
            <a:xfrm>
              <a:off x="346382" y="960527"/>
              <a:ext cx="8163846" cy="1687834"/>
              <a:chOff x="331142" y="4692695"/>
              <a:chExt cx="8163846" cy="16878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/>
                  <p:cNvSpPr/>
                  <p:nvPr/>
                </p:nvSpPr>
                <p:spPr>
                  <a:xfrm>
                    <a:off x="331142" y="5205192"/>
                    <a:ext cx="1283748" cy="6560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1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" name="Rectangle 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142" y="5205192"/>
                    <a:ext cx="1283748" cy="6560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1386632" y="4692695"/>
                    <a:ext cx="7108356" cy="16878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6632" y="4692695"/>
                    <a:ext cx="7108356" cy="16878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13416" y="711201"/>
                  <a:ext cx="807654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416" y="711201"/>
                  <a:ext cx="807654" cy="10604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787975" y="1798562"/>
                  <a:ext cx="5272725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975" y="1798562"/>
                  <a:ext cx="5272725" cy="10604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6827795" y="1790470"/>
                  <a:ext cx="1179844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7795" y="1790470"/>
                  <a:ext cx="1179844" cy="10604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346382" y="3163285"/>
            <a:ext cx="7475829" cy="2147844"/>
            <a:chOff x="1155237" y="711201"/>
            <a:chExt cx="7475829" cy="2147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1155237" y="913639"/>
                  <a:ext cx="7475829" cy="16878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37" y="913639"/>
                  <a:ext cx="7475829" cy="16878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4713416" y="711201"/>
                  <a:ext cx="807654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3416" y="711201"/>
                  <a:ext cx="807654" cy="106048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1854235" y="1798562"/>
                  <a:ext cx="5272725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235" y="1798562"/>
                  <a:ext cx="5272725" cy="10604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6880803" y="1790470"/>
                  <a:ext cx="1179844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03" y="1790470"/>
                  <a:ext cx="1179844" cy="10604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48250" y="5358538"/>
                <a:ext cx="83266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50" y="5358538"/>
                <a:ext cx="832664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333009" y="5358539"/>
            <a:ext cx="847905" cy="946372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05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∞−∞</m:t>
                        </m:r>
                        <m:r>
                          <a:rPr lang="en-IN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IN" dirty="0">
                            <a:ea typeface="Cambria Math" panose="02040503050406030204" pitchFamily="18" charset="0"/>
                          </a:rPr>
                          <m:t>Form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884981" y="972014"/>
            <a:ext cx="1463338" cy="4677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69488" y="898101"/>
                <a:ext cx="916276" cy="656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488" y="898101"/>
                <a:ext cx="916276" cy="656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86077" y="722221"/>
                <a:ext cx="2757486" cy="914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077" y="722221"/>
                <a:ext cx="2757486" cy="914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343694" y="2215092"/>
            <a:ext cx="3553955" cy="914033"/>
            <a:chOff x="861480" y="2138639"/>
            <a:chExt cx="3553955" cy="914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861480" y="2314519"/>
                  <a:ext cx="916276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480" y="2314519"/>
                  <a:ext cx="916276" cy="6564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591778" y="2138639"/>
                  <a:ext cx="2823657" cy="914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IN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cot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e>
                            </m:d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1778" y="2138639"/>
                  <a:ext cx="2823657" cy="9140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-16195" y="3381820"/>
            <a:ext cx="3794879" cy="914033"/>
            <a:chOff x="521706" y="3196018"/>
            <a:chExt cx="3794879" cy="914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21706" y="3315243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706" y="3315243"/>
                  <a:ext cx="1283748" cy="6564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1622258" y="3196018"/>
                  <a:ext cx="2694327" cy="914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IN" sz="280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den>
                            </m:f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258" y="3196018"/>
                  <a:ext cx="2694327" cy="9140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/>
          <p:cNvCxnSpPr/>
          <p:nvPr/>
        </p:nvCxnSpPr>
        <p:spPr>
          <a:xfrm>
            <a:off x="3774720" y="3919669"/>
            <a:ext cx="900000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4696" y="3372384"/>
                <a:ext cx="2209503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96" y="3372384"/>
                <a:ext cx="2209503" cy="105381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753038" y="3650745"/>
                <a:ext cx="16040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∞−∞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38" y="3650745"/>
                <a:ext cx="160402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0" y="4772547"/>
            <a:ext cx="3638875" cy="1065613"/>
            <a:chOff x="521706" y="3196018"/>
            <a:chExt cx="3638875" cy="1065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21706" y="3315243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706" y="3315243"/>
                  <a:ext cx="1283748" cy="65646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1622258" y="3196018"/>
                  <a:ext cx="2538323" cy="10656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2258" y="3196018"/>
                  <a:ext cx="2538323" cy="10656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/>
          <p:cNvGrpSpPr/>
          <p:nvPr/>
        </p:nvGrpSpPr>
        <p:grpSpPr>
          <a:xfrm>
            <a:off x="5316010" y="1653952"/>
            <a:ext cx="4670413" cy="1485664"/>
            <a:chOff x="5057467" y="1774933"/>
            <a:chExt cx="4670413" cy="1485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057467" y="2214198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467" y="2214198"/>
                  <a:ext cx="1283748" cy="6564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6146900" y="1774933"/>
                  <a:ext cx="3580980" cy="1467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      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</m:num>
                                  <m:den/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6900" y="1774933"/>
                  <a:ext cx="3580980" cy="146796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7332593" y="2306297"/>
                  <a:ext cx="1596334" cy="954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func>
                              <m:func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2593" y="2306297"/>
                  <a:ext cx="1596334" cy="9543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126286" y="2533582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286" y="2533582"/>
                <a:ext cx="64402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8067292" y="2680010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292" y="2680010"/>
                <a:ext cx="64402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5300770" y="3214547"/>
            <a:ext cx="3927409" cy="1467966"/>
            <a:chOff x="5300770" y="3214547"/>
            <a:chExt cx="3927409" cy="1467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300770" y="3656626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770" y="3656626"/>
                  <a:ext cx="1283748" cy="65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6354123" y="3214547"/>
                  <a:ext cx="2874056" cy="1467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      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den>
                                    </m:f>
                                  </m:num>
                                  <m:den/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4123" y="3214547"/>
                  <a:ext cx="2874056" cy="146796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804275" y="3990864"/>
                <a:ext cx="644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75" y="3990864"/>
                <a:ext cx="64402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212829" y="3727139"/>
                <a:ext cx="1675395" cy="964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829" y="3727139"/>
                <a:ext cx="1675395" cy="96475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 rot="10800000" flipV="1">
                <a:off x="9296268" y="5532199"/>
                <a:ext cx="286114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296268" y="5532199"/>
                <a:ext cx="2861140" cy="95934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5323948" y="4966755"/>
            <a:ext cx="4051205" cy="1112170"/>
            <a:chOff x="5065690" y="5239587"/>
            <a:chExt cx="4051205" cy="1112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065690" y="544557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5690" y="5445574"/>
                  <a:ext cx="1283748" cy="65646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6155123" y="5239587"/>
                  <a:ext cx="2961772" cy="10656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123" y="5239587"/>
                  <a:ext cx="2961772" cy="106561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6839518" y="5828537"/>
                  <a:ext cx="64402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9518" y="5828537"/>
                  <a:ext cx="644022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644566" y="3990864"/>
                <a:ext cx="84545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566" y="3990864"/>
                <a:ext cx="84545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F7D8D0C-6140-4E26-87F7-45D7BEBF5CE7}"/>
              </a:ext>
            </a:extLst>
          </p:cNvPr>
          <p:cNvSpPr/>
          <p:nvPr/>
        </p:nvSpPr>
        <p:spPr>
          <a:xfrm>
            <a:off x="5172838" y="1913165"/>
            <a:ext cx="64800" cy="45216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AA89002-09C2-4861-863D-69C3311AE252}"/>
              </a:ext>
            </a:extLst>
          </p:cNvPr>
          <p:cNvSpPr txBox="1">
            <a:spLocks/>
          </p:cNvSpPr>
          <p:nvPr/>
        </p:nvSpPr>
        <p:spPr>
          <a:xfrm>
            <a:off x="199445" y="1695283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43" name="Arrow: Notched Right 42">
            <a:extLst>
              <a:ext uri="{FF2B5EF4-FFF2-40B4-BE49-F238E27FC236}">
                <a16:creationId xmlns:a16="http://schemas.microsoft.com/office/drawing/2014/main" id="{18A6FF43-C621-4824-95DE-7D2514B22456}"/>
              </a:ext>
            </a:extLst>
          </p:cNvPr>
          <p:cNvSpPr/>
          <p:nvPr/>
        </p:nvSpPr>
        <p:spPr>
          <a:xfrm>
            <a:off x="2004932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DD609F2-4C3D-4531-8CAA-D623366A75E6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</p:spTree>
    <p:extLst>
      <p:ext uri="{BB962C8B-B14F-4D97-AF65-F5344CB8AC3E}">
        <p14:creationId xmlns:p14="http://schemas.microsoft.com/office/powerpoint/2010/main" val="40020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26341 -0.001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185 L 1.45833E-6 0.2280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  <p:bldP spid="26" grpId="0"/>
      <p:bldP spid="27" grpId="0"/>
      <p:bldP spid="30" grpId="0"/>
      <p:bldP spid="31" grpId="0"/>
      <p:bldP spid="32" grpId="0" animBg="1"/>
      <p:bldP spid="32" grpId="1" animBg="1"/>
      <p:bldP spid="37" grpId="0"/>
      <p:bldP spid="37" grpId="1"/>
      <p:bldP spid="40" grpId="0" animBg="1"/>
      <p:bldP spid="4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372496" y="898404"/>
            <a:ext cx="3595085" cy="1072510"/>
            <a:chOff x="5111240" y="5246484"/>
            <a:chExt cx="3595085" cy="1072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5111240" y="5482766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1240" y="5482766"/>
                  <a:ext cx="1265475" cy="6536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6168001" y="5246484"/>
                  <a:ext cx="2538324" cy="106561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8001" y="5246484"/>
                  <a:ext cx="2538324" cy="10656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7154425" y="5795774"/>
                  <a:ext cx="64402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4425" y="5795774"/>
                  <a:ext cx="64402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" name="Straight Arrow Connector 7"/>
          <p:cNvCxnSpPr/>
          <p:nvPr/>
        </p:nvCxnSpPr>
        <p:spPr>
          <a:xfrm>
            <a:off x="3989103" y="1452583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065679" y="922133"/>
                <a:ext cx="2365431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(0)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679" y="922133"/>
                <a:ext cx="2365431" cy="10538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230560" y="922133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560" y="922133"/>
                <a:ext cx="1220102" cy="11334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880759" y="907978"/>
            <a:ext cx="965706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3174599" y="922133"/>
            <a:ext cx="426211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2498828" y="1510853"/>
            <a:ext cx="451969" cy="442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121920" y="2417487"/>
            <a:ext cx="5628943" cy="10401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749552" y="2359060"/>
                <a:ext cx="2450743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52" y="2359060"/>
                <a:ext cx="2450743" cy="588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028849" y="2359060"/>
                <a:ext cx="883129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49" y="2359060"/>
                <a:ext cx="883129" cy="588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844865" y="2811286"/>
                <a:ext cx="755945" cy="503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65" y="2811286"/>
                <a:ext cx="755945" cy="5034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 rot="10800000" flipV="1">
                <a:off x="7765961" y="2287830"/>
                <a:ext cx="4426039" cy="97565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765961" y="2287830"/>
                <a:ext cx="4426039" cy="9756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V="1">
            <a:off x="5369743" y="2826526"/>
            <a:ext cx="625824" cy="42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969124" y="2263989"/>
                <a:ext cx="3960702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0 −2(0)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124" y="2263989"/>
                <a:ext cx="3960702" cy="105381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9680305" y="2263989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5" y="2263989"/>
                <a:ext cx="1220102" cy="113343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/>
          <p:cNvGrpSpPr/>
          <p:nvPr/>
        </p:nvGrpSpPr>
        <p:grpSpPr>
          <a:xfrm>
            <a:off x="316837" y="3859769"/>
            <a:ext cx="9528095" cy="782074"/>
            <a:chOff x="316837" y="3859769"/>
            <a:chExt cx="9528095" cy="782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16837" y="3860571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837" y="3860571"/>
                  <a:ext cx="1283748" cy="6564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1262390" y="3859769"/>
                  <a:ext cx="8582542" cy="7820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390" y="3859769"/>
                  <a:ext cx="8582542" cy="78207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896748" y="4255423"/>
                <a:ext cx="10415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748" y="4255423"/>
                <a:ext cx="104156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/>
          <p:cNvSpPr/>
          <p:nvPr/>
        </p:nvSpPr>
        <p:spPr>
          <a:xfrm>
            <a:off x="1845563" y="2398633"/>
            <a:ext cx="2261524" cy="398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925038" y="3759943"/>
                <a:ext cx="2794057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038" y="3759943"/>
                <a:ext cx="2794057" cy="58817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7213125" y="3746917"/>
                <a:ext cx="1372267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125" y="3746917"/>
                <a:ext cx="1372267" cy="5881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8511943" y="3768142"/>
                <a:ext cx="791414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943" y="3768142"/>
                <a:ext cx="791414" cy="5881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303429" y="5240663"/>
            <a:ext cx="6909696" cy="914801"/>
            <a:chOff x="303429" y="5240663"/>
            <a:chExt cx="6909696" cy="914801"/>
          </a:xfrm>
        </p:grpSpPr>
        <p:grpSp>
          <p:nvGrpSpPr>
            <p:cNvPr id="46" name="Group 45"/>
            <p:cNvGrpSpPr/>
            <p:nvPr/>
          </p:nvGrpSpPr>
          <p:grpSpPr>
            <a:xfrm>
              <a:off x="303429" y="5240663"/>
              <a:ext cx="6909696" cy="782074"/>
              <a:chOff x="303429" y="5240663"/>
              <a:chExt cx="6909696" cy="7820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303429" y="5303134"/>
                    <a:ext cx="1283748" cy="6564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429" y="5303134"/>
                    <a:ext cx="1283748" cy="65646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1379733" y="5240663"/>
                    <a:ext cx="5833392" cy="78207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9733" y="5240663"/>
                    <a:ext cx="5833392" cy="782074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3555799" y="5632244"/>
                  <a:ext cx="104156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799" y="5632244"/>
                  <a:ext cx="1041567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856638" y="5136512"/>
                <a:ext cx="2861347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638" y="5136512"/>
                <a:ext cx="2861347" cy="58817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4573949" y="5155365"/>
                <a:ext cx="1761547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49" y="5155365"/>
                <a:ext cx="1761547" cy="58817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46772" y="2439324"/>
            <a:ext cx="5088068" cy="782074"/>
            <a:chOff x="346772" y="2439324"/>
            <a:chExt cx="5088068" cy="782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1329485" y="2439324"/>
                  <a:ext cx="4105355" cy="7820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9485" y="2439324"/>
                  <a:ext cx="4105355" cy="782074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346772" y="246266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772" y="2462664"/>
                  <a:ext cx="1283748" cy="65646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tangle 42"/>
          <p:cNvSpPr/>
          <p:nvPr/>
        </p:nvSpPr>
        <p:spPr>
          <a:xfrm>
            <a:off x="4435481" y="2391582"/>
            <a:ext cx="476498" cy="434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2898673" y="2851603"/>
            <a:ext cx="623162" cy="434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178620" y="5156712"/>
                <a:ext cx="791414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620" y="5156712"/>
                <a:ext cx="791414" cy="58817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995684" y="5079974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684" y="5079974"/>
                <a:ext cx="1220102" cy="113343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19805" y="3746917"/>
                <a:ext cx="1254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05" y="3746917"/>
                <a:ext cx="125489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79746" y="3746917"/>
                <a:ext cx="1772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+ 2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746" y="3746917"/>
                <a:ext cx="177272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 rot="10800000" flipV="1">
                <a:off x="7690805" y="4754695"/>
                <a:ext cx="4501195" cy="97565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690805" y="4754695"/>
                <a:ext cx="4501195" cy="97565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4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2819 -0.0039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0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37279 -1.48148E-6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/>
      <p:bldP spid="18" grpId="0"/>
      <p:bldP spid="19" grpId="0"/>
      <p:bldP spid="20" grpId="0" animBg="1"/>
      <p:bldP spid="20" grpId="1" animBg="1"/>
      <p:bldP spid="23" grpId="0"/>
      <p:bldP spid="23" grpId="1"/>
      <p:bldP spid="24" grpId="0"/>
      <p:bldP spid="24" grpId="1"/>
      <p:bldP spid="28" grpId="0"/>
      <p:bldP spid="29" grpId="0" animBg="1"/>
      <p:bldP spid="29" grpId="1" animBg="1"/>
      <p:bldP spid="30" grpId="0"/>
      <p:bldP spid="31" grpId="0"/>
      <p:bldP spid="32" grpId="0"/>
      <p:bldP spid="38" grpId="0"/>
      <p:bldP spid="39" grpId="0"/>
      <p:bldP spid="43" grpId="0" animBg="1"/>
      <p:bldP spid="43" grpId="1" animBg="1"/>
      <p:bldP spid="44" grpId="0" animBg="1"/>
      <p:bldP spid="44" grpId="1" animBg="1"/>
      <p:bldP spid="48" grpId="0"/>
      <p:bldP spid="49" grpId="0"/>
      <p:bldP spid="3" grpId="0"/>
      <p:bldP spid="11" grpId="0"/>
      <p:bldP spid="50" grpId="0" animBg="1"/>
      <p:bldP spid="5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Indeterminate Forms?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sz="2800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66790" y="747778"/>
                <a:ext cx="1286741" cy="946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790" y="747778"/>
                <a:ext cx="1286741" cy="9465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193443" y="1559660"/>
                <a:ext cx="1421152" cy="1075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sz="2800" b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443" y="1559660"/>
                <a:ext cx="1421152" cy="1075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78528" y="1612062"/>
                <a:ext cx="925765" cy="1075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8528" y="1612062"/>
                <a:ext cx="925765" cy="10757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364248" y="1850818"/>
                <a:ext cx="800988" cy="69792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248" y="1850818"/>
                <a:ext cx="800988" cy="697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842354" y="2696714"/>
                <a:ext cx="1582329" cy="8831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54" y="2696714"/>
                <a:ext cx="1582329" cy="883128"/>
              </a:xfrm>
              <a:prstGeom prst="rect">
                <a:avLst/>
              </a:prstGeom>
              <a:blipFill>
                <a:blip r:embed="rId6"/>
                <a:stretch>
                  <a:fillRect l="-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47872" y="3722826"/>
                <a:ext cx="1483586" cy="1075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72" y="3722826"/>
                <a:ext cx="1483586" cy="1075765"/>
              </a:xfrm>
              <a:prstGeom prst="rect">
                <a:avLst/>
              </a:prstGeom>
              <a:blipFill>
                <a:blip r:embed="rId7"/>
                <a:stretch>
                  <a:fillRect l="-4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2931458" y="3712664"/>
                <a:ext cx="1634645" cy="1075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58" y="3712664"/>
                <a:ext cx="1634645" cy="10757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5946659" y="5153387"/>
                <a:ext cx="5501448" cy="84116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The form</a:t>
                </a:r>
                <a14:m>
                  <m:oMath xmlns:m="http://schemas.openxmlformats.org/officeDocument/2006/math">
                    <m:r>
                      <a:rPr lang="en-IN" sz="36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3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6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36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IN" sz="360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IN" sz="36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6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is called Indeterm</a:t>
                </a:r>
                <a:r>
                  <a:rPr lang="en-IN" sz="2800" dirty="0">
                    <a:solidFill>
                      <a:srgbClr val="002060"/>
                    </a:solidFill>
                  </a:rPr>
                  <a:t>inate</a:t>
                </a:r>
                <a:endParaRPr lang="en-IN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659" y="5153387"/>
                <a:ext cx="5501448" cy="841169"/>
              </a:xfrm>
              <a:prstGeom prst="rect">
                <a:avLst/>
              </a:prstGeom>
              <a:blipFill>
                <a:blip r:embed="rId9"/>
                <a:stretch>
                  <a:fillRect l="-1220" r="-998" b="-57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4"/>
          <p:cNvSpPr txBox="1">
            <a:spLocks/>
          </p:cNvSpPr>
          <p:nvPr/>
        </p:nvSpPr>
        <p:spPr>
          <a:xfrm>
            <a:off x="-66039" y="1127303"/>
            <a:ext cx="4302400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Suppose we want to find</a:t>
            </a:r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174146" y="1999752"/>
            <a:ext cx="1389811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Then, </a:t>
            </a:r>
          </a:p>
        </p:txBody>
      </p:sp>
      <p:sp>
        <p:nvSpPr>
          <p:cNvPr id="26" name="Content Placeholder 4"/>
          <p:cNvSpPr txBox="1">
            <a:spLocks/>
          </p:cNvSpPr>
          <p:nvPr/>
        </p:nvSpPr>
        <p:spPr>
          <a:xfrm>
            <a:off x="80731" y="3003000"/>
            <a:ext cx="3839315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Now, if we want to find</a:t>
            </a:r>
          </a:p>
        </p:txBody>
      </p:sp>
      <p:sp>
        <p:nvSpPr>
          <p:cNvPr id="27" name="Content Placeholder 4"/>
          <p:cNvSpPr txBox="1">
            <a:spLocks/>
          </p:cNvSpPr>
          <p:nvPr/>
        </p:nvSpPr>
        <p:spPr>
          <a:xfrm>
            <a:off x="290233" y="4111593"/>
            <a:ext cx="1157639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Then,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566103" y="3710215"/>
                <a:ext cx="1046630" cy="10757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0 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103" y="3710215"/>
                <a:ext cx="1046630" cy="10757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Bent-Up Arrow 8"/>
          <p:cNvSpPr/>
          <p:nvPr/>
        </p:nvSpPr>
        <p:spPr>
          <a:xfrm rot="5400000">
            <a:off x="5088302" y="4871657"/>
            <a:ext cx="977814" cy="806466"/>
          </a:xfrm>
          <a:prstGeom prst="bentUp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E0DC6FB-77AB-492E-A722-1C49E9F43E29}"/>
              </a:ext>
            </a:extLst>
          </p:cNvPr>
          <p:cNvGrpSpPr/>
          <p:nvPr/>
        </p:nvGrpSpPr>
        <p:grpSpPr>
          <a:xfrm>
            <a:off x="6077177" y="1428084"/>
            <a:ext cx="3452585" cy="1338916"/>
            <a:chOff x="6077177" y="1428084"/>
            <a:chExt cx="3452585" cy="1338916"/>
          </a:xfrm>
        </p:grpSpPr>
        <p:sp>
          <p:nvSpPr>
            <p:cNvPr id="4" name="Thought Bubble: Cloud 3">
              <a:extLst>
                <a:ext uri="{FF2B5EF4-FFF2-40B4-BE49-F238E27FC236}">
                  <a16:creationId xmlns:a16="http://schemas.microsoft.com/office/drawing/2014/main" id="{40EEE202-2B62-4DAC-A911-0EAC1585A03F}"/>
                </a:ext>
              </a:extLst>
            </p:cNvPr>
            <p:cNvSpPr/>
            <p:nvPr/>
          </p:nvSpPr>
          <p:spPr>
            <a:xfrm>
              <a:off x="6077177" y="1428084"/>
              <a:ext cx="3452585" cy="1338916"/>
            </a:xfrm>
            <a:prstGeom prst="cloudCallout">
              <a:avLst>
                <a:gd name="adj1" fmla="val -68662"/>
                <a:gd name="adj2" fmla="val 14986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44A146D-3604-453F-9D41-96F224DDEC3E}"/>
                    </a:ext>
                  </a:extLst>
                </p:cNvPr>
                <p:cNvSpPr/>
                <p:nvPr/>
              </p:nvSpPr>
              <p:spPr>
                <a:xfrm>
                  <a:off x="6583709" y="1559659"/>
                  <a:ext cx="2417459" cy="10757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=0;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44A146D-3604-453F-9D41-96F224DDEC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3709" y="1559659"/>
                  <a:ext cx="2417459" cy="10757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4D3E0A-D26E-414C-8F67-6F9222798E36}"/>
              </a:ext>
            </a:extLst>
          </p:cNvPr>
          <p:cNvGrpSpPr/>
          <p:nvPr/>
        </p:nvGrpSpPr>
        <p:grpSpPr>
          <a:xfrm>
            <a:off x="6663172" y="3162979"/>
            <a:ext cx="3452584" cy="1338916"/>
            <a:chOff x="6720324" y="3331640"/>
            <a:chExt cx="3452584" cy="1338916"/>
          </a:xfrm>
        </p:grpSpPr>
        <p:sp>
          <p:nvSpPr>
            <p:cNvPr id="21" name="Thought Bubble: Cloud 20">
              <a:extLst>
                <a:ext uri="{FF2B5EF4-FFF2-40B4-BE49-F238E27FC236}">
                  <a16:creationId xmlns:a16="http://schemas.microsoft.com/office/drawing/2014/main" id="{61FEFDB1-F8C2-4779-BF81-D913FCEEC74D}"/>
                </a:ext>
              </a:extLst>
            </p:cNvPr>
            <p:cNvSpPr/>
            <p:nvPr/>
          </p:nvSpPr>
          <p:spPr>
            <a:xfrm>
              <a:off x="6720324" y="3331640"/>
              <a:ext cx="3452584" cy="1338916"/>
            </a:xfrm>
            <a:prstGeom prst="cloudCallout">
              <a:avLst>
                <a:gd name="adj1" fmla="val -85449"/>
                <a:gd name="adj2" fmla="val 2074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4E3E761-0CB5-4862-9E00-F567686046B0}"/>
                    </a:ext>
                  </a:extLst>
                </p:cNvPr>
                <p:cNvSpPr/>
                <p:nvPr/>
              </p:nvSpPr>
              <p:spPr>
                <a:xfrm>
                  <a:off x="7215944" y="3406385"/>
                  <a:ext cx="2630036" cy="107576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num>
                          <m:den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sz="28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sz="2800" b="0" i="0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</m:den>
                        </m:f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4E3E761-0CB5-4862-9E00-F567686046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944" y="3406385"/>
                  <a:ext cx="2630036" cy="10757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66008B6-F6B0-474F-B68E-B77F106321BA}"/>
              </a:ext>
            </a:extLst>
          </p:cNvPr>
          <p:cNvSpPr/>
          <p:nvPr/>
        </p:nvSpPr>
        <p:spPr>
          <a:xfrm>
            <a:off x="7885667" y="5981124"/>
            <a:ext cx="1007594" cy="604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Form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6189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/>
      <p:bldP spid="24" grpId="0"/>
      <p:bldP spid="25" grpId="0"/>
      <p:bldP spid="26" grpId="0"/>
      <p:bldP spid="27" grpId="0"/>
      <p:bldP spid="28" grpId="0"/>
      <p:bldP spid="9" grpId="0" animBg="1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983800" y="884601"/>
            <a:ext cx="2688246" cy="434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5040934" y="877950"/>
            <a:ext cx="1296000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/>
          <p:cNvGrpSpPr/>
          <p:nvPr/>
        </p:nvGrpSpPr>
        <p:grpSpPr>
          <a:xfrm>
            <a:off x="299797" y="2113002"/>
            <a:ext cx="10125150" cy="1467966"/>
            <a:chOff x="274040" y="5240663"/>
            <a:chExt cx="10125150" cy="1467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274040" y="5768606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040" y="5768606"/>
                  <a:ext cx="1283748" cy="6564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379733" y="5240663"/>
                  <a:ext cx="9019457" cy="14679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      </m:r>
                                  </m:e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</m:t>
                                    </m:r>
                                  </m:e>
                                </m:eqAr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9733" y="5240663"/>
                  <a:ext cx="9019457" cy="146796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53087" y="3267254"/>
                <a:ext cx="8656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087" y="3267254"/>
                <a:ext cx="86562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967453" y="2027586"/>
                <a:ext cx="2751547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∙(2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453" y="2027586"/>
                <a:ext cx="2751547" cy="588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152218" y="2041969"/>
                <a:ext cx="2835814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∙(2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218" y="2041969"/>
                <a:ext cx="2835814" cy="5881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907998" y="2602807"/>
                <a:ext cx="4010227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+ 2(4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998" y="2602807"/>
                <a:ext cx="4010227" cy="5881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42607" y="852869"/>
            <a:ext cx="7170553" cy="1018952"/>
            <a:chOff x="342607" y="852869"/>
            <a:chExt cx="7170553" cy="1018952"/>
          </a:xfrm>
        </p:grpSpPr>
        <p:grpSp>
          <p:nvGrpSpPr>
            <p:cNvPr id="4" name="Group 3"/>
            <p:cNvGrpSpPr/>
            <p:nvPr/>
          </p:nvGrpSpPr>
          <p:grpSpPr>
            <a:xfrm>
              <a:off x="342607" y="957020"/>
              <a:ext cx="7170553" cy="914801"/>
              <a:chOff x="278213" y="5240663"/>
              <a:chExt cx="7170553" cy="91480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278213" y="5240663"/>
                <a:ext cx="7170553" cy="782074"/>
                <a:chOff x="278213" y="5240663"/>
                <a:chExt cx="7170553" cy="7820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/>
                    <p:cNvSpPr/>
                    <p:nvPr/>
                  </p:nvSpPr>
                  <p:spPr>
                    <a:xfrm>
                      <a:off x="278213" y="5333408"/>
                      <a:ext cx="1265475" cy="6536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0</m:t>
                                </m:r>
                              </m:lim>
                            </m:limLow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7" name="Rectangle 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8213" y="5333408"/>
                      <a:ext cx="1265475" cy="65364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/>
                    <p:cNvSpPr/>
                    <p:nvPr/>
                  </p:nvSpPr>
                  <p:spPr>
                    <a:xfrm>
                      <a:off x="1379733" y="5240663"/>
                      <a:ext cx="6069033" cy="78207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                                  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8" name="Rectangle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79733" y="5240663"/>
                      <a:ext cx="6069033" cy="78207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/>
                  <p:cNvSpPr/>
                  <p:nvPr/>
                </p:nvSpPr>
                <p:spPr>
                  <a:xfrm>
                    <a:off x="3555799" y="5632244"/>
                    <a:ext cx="104156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7" name="Rectangle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5799" y="5632244"/>
                    <a:ext cx="1041567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921032" y="852869"/>
                  <a:ext cx="2861347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∙(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sec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1032" y="852869"/>
                  <a:ext cx="2861347" cy="58817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638343" y="871722"/>
                  <a:ext cx="1761547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+ 2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sec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8343" y="871722"/>
                  <a:ext cx="1761547" cy="58817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6360804" y="871722"/>
                  <a:ext cx="791414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− 2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0804" y="871722"/>
                  <a:ext cx="791414" cy="58817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764456" y="2640945"/>
                <a:ext cx="791414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456" y="2640945"/>
                <a:ext cx="791414" cy="5881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299797" y="4190749"/>
            <a:ext cx="10435069" cy="940618"/>
            <a:chOff x="299797" y="4190749"/>
            <a:chExt cx="10435069" cy="940618"/>
          </a:xfrm>
        </p:grpSpPr>
        <p:grpSp>
          <p:nvGrpSpPr>
            <p:cNvPr id="26" name="Group 25"/>
            <p:cNvGrpSpPr/>
            <p:nvPr/>
          </p:nvGrpSpPr>
          <p:grpSpPr>
            <a:xfrm>
              <a:off x="299797" y="4190749"/>
              <a:ext cx="10435069" cy="782074"/>
              <a:chOff x="274040" y="5720649"/>
              <a:chExt cx="10435069" cy="78207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274040" y="5768606"/>
                    <a:ext cx="1283748" cy="6564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4040" y="5768606"/>
                    <a:ext cx="1283748" cy="656462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1262549" y="5720649"/>
                    <a:ext cx="9446560" cy="78207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                                             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9" name="Rectangle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2549" y="5720649"/>
                    <a:ext cx="9446560" cy="782074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5085898" y="4608147"/>
                  <a:ext cx="86562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898" y="4608147"/>
                  <a:ext cx="865622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04283" y="4019975"/>
                <a:ext cx="2946939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83" y="4019975"/>
                <a:ext cx="2946939" cy="58817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277151" y="4031942"/>
                <a:ext cx="2987196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+ 8(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51" y="4031942"/>
                <a:ext cx="2987196" cy="58817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284807" y="5192884"/>
            <a:ext cx="8007344" cy="1033973"/>
            <a:chOff x="284807" y="5192884"/>
            <a:chExt cx="8007344" cy="1033973"/>
          </a:xfrm>
        </p:grpSpPr>
        <p:grpSp>
          <p:nvGrpSpPr>
            <p:cNvPr id="33" name="Group 32"/>
            <p:cNvGrpSpPr/>
            <p:nvPr/>
          </p:nvGrpSpPr>
          <p:grpSpPr>
            <a:xfrm>
              <a:off x="284807" y="5286205"/>
              <a:ext cx="8007344" cy="940652"/>
              <a:chOff x="274040" y="5723471"/>
              <a:chExt cx="8007344" cy="94065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74040" y="5723471"/>
                <a:ext cx="8007344" cy="782074"/>
                <a:chOff x="274040" y="5723471"/>
                <a:chExt cx="8007344" cy="7820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Rectangle 35"/>
                    <p:cNvSpPr/>
                    <p:nvPr/>
                  </p:nvSpPr>
                  <p:spPr>
                    <a:xfrm>
                      <a:off x="274040" y="5768606"/>
                      <a:ext cx="1283748" cy="65646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0</m:t>
                                </m:r>
                              </m:lim>
                            </m:limLow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36" name="Rectangle 3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4040" y="5768606"/>
                      <a:ext cx="1283748" cy="656462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Rectangle 36"/>
                    <p:cNvSpPr/>
                    <p:nvPr/>
                  </p:nvSpPr>
                  <p:spPr>
                    <a:xfrm>
                      <a:off x="1348332" y="5723471"/>
                      <a:ext cx="6933052" cy="78207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                                            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37" name="Rectangle 3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8332" y="5723471"/>
                      <a:ext cx="6933052" cy="782074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4213478" y="6140903"/>
                    <a:ext cx="86562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3478" y="6140903"/>
                    <a:ext cx="865622" cy="523220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1718229" y="5192884"/>
                  <a:ext cx="3107396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229" y="5192884"/>
                  <a:ext cx="3107396" cy="58817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4672046" y="5192884"/>
                  <a:ext cx="3282967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+ 16 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2046" y="5192884"/>
                  <a:ext cx="3282967" cy="58817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 39"/>
          <p:cNvSpPr/>
          <p:nvPr/>
        </p:nvSpPr>
        <p:spPr>
          <a:xfrm>
            <a:off x="6432221" y="884601"/>
            <a:ext cx="686992" cy="434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/>
          <p:cNvSpPr/>
          <p:nvPr/>
        </p:nvSpPr>
        <p:spPr>
          <a:xfrm>
            <a:off x="3695840" y="1373645"/>
            <a:ext cx="864000" cy="434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7277151" y="785972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151" y="785972"/>
                <a:ext cx="1220102" cy="1133431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8063140" y="5117209"/>
                <a:ext cx="122010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3140" y="5117209"/>
                <a:ext cx="1220102" cy="1133431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479351" y="4019975"/>
                <a:ext cx="2987196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+ 8(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51" y="4019975"/>
                <a:ext cx="2987196" cy="58817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704283" y="2014707"/>
                <a:ext cx="14220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83" y="2014707"/>
                <a:ext cx="14220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549245" y="2031701"/>
                <a:ext cx="1772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+ 4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245" y="2031701"/>
                <a:ext cx="1772729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01DD804-AFAC-44E2-9494-9C5F1396F5F6}"/>
              </a:ext>
            </a:extLst>
          </p:cNvPr>
          <p:cNvSpPr/>
          <p:nvPr/>
        </p:nvSpPr>
        <p:spPr>
          <a:xfrm>
            <a:off x="1790397" y="2050822"/>
            <a:ext cx="3917734" cy="50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CBA744-1A77-4185-8BA6-8451DD7420BD}"/>
              </a:ext>
            </a:extLst>
          </p:cNvPr>
          <p:cNvSpPr/>
          <p:nvPr/>
        </p:nvSpPr>
        <p:spPr>
          <a:xfrm>
            <a:off x="5986032" y="2045446"/>
            <a:ext cx="3917734" cy="50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105955-86BB-40C9-8D09-EFC4CF4D9600}"/>
              </a:ext>
            </a:extLst>
          </p:cNvPr>
          <p:cNvSpPr/>
          <p:nvPr/>
        </p:nvSpPr>
        <p:spPr>
          <a:xfrm>
            <a:off x="4314650" y="2626504"/>
            <a:ext cx="3574999" cy="508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600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6" grpId="0"/>
      <p:bldP spid="19" grpId="0"/>
      <p:bldP spid="21" grpId="0"/>
      <p:bldP spid="22" grpId="0"/>
      <p:bldP spid="24" grpId="0"/>
      <p:bldP spid="30" grpId="0"/>
      <p:bldP spid="32" grpId="0"/>
      <p:bldP spid="40" grpId="0" animBg="1"/>
      <p:bldP spid="40" grpId="1" animBg="1"/>
      <p:bldP spid="41" grpId="0" animBg="1"/>
      <p:bldP spid="41" grpId="1" animBg="1"/>
      <p:bldP spid="48" grpId="0"/>
      <p:bldP spid="49" grpId="0"/>
      <p:bldP spid="50" grpId="0"/>
      <p:bldP spid="51" grpId="0"/>
      <p:bldP spid="44" grpId="0" animBg="1"/>
      <p:bldP spid="44" grpId="1" animBg="1"/>
      <p:bldP spid="45" grpId="0" animBg="1"/>
      <p:bldP spid="45" grpId="1" animBg="1"/>
      <p:bldP spid="52" grpId="0" animBg="1"/>
      <p:bldP spid="5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4883" y="2244234"/>
            <a:ext cx="10743347" cy="1687834"/>
            <a:chOff x="304883" y="2244234"/>
            <a:chExt cx="10743347" cy="1687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304883" y="2815909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883" y="2815909"/>
                  <a:ext cx="1265475" cy="6536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1441725" y="2244234"/>
                  <a:ext cx="9606505" cy="16878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/>
                                    </m:f>
                                  </m:den>
                                </m:f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725" y="2244234"/>
                  <a:ext cx="9606505" cy="1687834"/>
                </a:xfrm>
                <a:prstGeom prst="rect">
                  <a:avLst/>
                </a:prstGeom>
                <a:blipFill>
                  <a:blip r:embed="rId10"/>
                  <a:stretch>
                    <a:fillRect r="-82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305947" y="879714"/>
            <a:ext cx="8880434" cy="1133431"/>
            <a:chOff x="305947" y="879714"/>
            <a:chExt cx="8880434" cy="1133431"/>
          </a:xfrm>
        </p:grpSpPr>
        <p:grpSp>
          <p:nvGrpSpPr>
            <p:cNvPr id="5" name="Group 4"/>
            <p:cNvGrpSpPr/>
            <p:nvPr/>
          </p:nvGrpSpPr>
          <p:grpSpPr>
            <a:xfrm>
              <a:off x="305947" y="1028998"/>
              <a:ext cx="7911253" cy="940652"/>
              <a:chOff x="370131" y="5723471"/>
              <a:chExt cx="7911253" cy="94065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370131" y="5723471"/>
                <a:ext cx="7911253" cy="782074"/>
                <a:chOff x="370131" y="5723471"/>
                <a:chExt cx="7911253" cy="78207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/>
                    <p:cNvSpPr/>
                    <p:nvPr/>
                  </p:nvSpPr>
                  <p:spPr>
                    <a:xfrm>
                      <a:off x="370131" y="5748873"/>
                      <a:ext cx="1265475" cy="65364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IN" sz="280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e>
                              <m:lim>
                                <m:r>
                                  <m:rPr>
                                    <m:sty m:val="p"/>
                                  </m:rP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→ 0</m:t>
                                </m:r>
                              </m:lim>
                            </m:limLow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0131" y="5748873"/>
                      <a:ext cx="1265475" cy="65364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1348332" y="5723471"/>
                      <a:ext cx="6933052" cy="78207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{"/>
                                <m:endChr m:val="}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                                            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11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48332" y="5723471"/>
                      <a:ext cx="6933052" cy="78207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4213478" y="6140903"/>
                    <a:ext cx="86562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13478" y="6140903"/>
                    <a:ext cx="86562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1643278" y="935677"/>
                  <a:ext cx="3107396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278" y="935677"/>
                  <a:ext cx="3107396" cy="5881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597095" y="935677"/>
                  <a:ext cx="3369184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 16 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7095" y="935677"/>
                  <a:ext cx="3369184" cy="5881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7966279" y="879714"/>
                  <a:ext cx="1220102" cy="11334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IN" sz="280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6279" y="879714"/>
                  <a:ext cx="1220102" cy="11334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/>
          <p:cNvSpPr/>
          <p:nvPr/>
        </p:nvSpPr>
        <p:spPr>
          <a:xfrm>
            <a:off x="1786989" y="943561"/>
            <a:ext cx="2810106" cy="434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741461" y="2304935"/>
                <a:ext cx="1720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461" y="2304935"/>
                <a:ext cx="172021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6551" y="3469549"/>
                <a:ext cx="6639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551" y="3469549"/>
                <a:ext cx="6639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192716" y="2304935"/>
                <a:ext cx="2731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716" y="2304935"/>
                <a:ext cx="273100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713508" y="2323518"/>
                <a:ext cx="2136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508" y="2323518"/>
                <a:ext cx="213673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661753" y="2323518"/>
                <a:ext cx="29007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1753" y="2323518"/>
                <a:ext cx="290079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710344" y="2889345"/>
                <a:ext cx="23355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16 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344" y="2889345"/>
                <a:ext cx="233551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801633" y="2897717"/>
                <a:ext cx="1513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633" y="2897717"/>
                <a:ext cx="151317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77282" y="2911125"/>
                <a:ext cx="2135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282" y="2911125"/>
                <a:ext cx="213539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7086022" y="2911125"/>
                <a:ext cx="38187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22" y="2911125"/>
                <a:ext cx="381873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/>
          <p:cNvSpPr/>
          <p:nvPr/>
        </p:nvSpPr>
        <p:spPr>
          <a:xfrm>
            <a:off x="5115525" y="943561"/>
            <a:ext cx="2727155" cy="434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4248590" y="1501892"/>
            <a:ext cx="676041" cy="434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0" name="Group 29"/>
          <p:cNvGrpSpPr/>
          <p:nvPr/>
        </p:nvGrpSpPr>
        <p:grpSpPr>
          <a:xfrm>
            <a:off x="319452" y="4146746"/>
            <a:ext cx="9007604" cy="2084353"/>
            <a:chOff x="97045" y="5464225"/>
            <a:chExt cx="9007604" cy="2084353"/>
          </a:xfrm>
        </p:grpSpPr>
        <p:grpSp>
          <p:nvGrpSpPr>
            <p:cNvPr id="33" name="Group 32"/>
            <p:cNvGrpSpPr/>
            <p:nvPr/>
          </p:nvGrpSpPr>
          <p:grpSpPr>
            <a:xfrm>
              <a:off x="97045" y="5464225"/>
              <a:ext cx="9007604" cy="2084353"/>
              <a:chOff x="97045" y="5464225"/>
              <a:chExt cx="9007604" cy="20843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97045" y="6260381"/>
                    <a:ext cx="1283748" cy="6564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5" name="Rectangle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45" y="6260381"/>
                    <a:ext cx="1283748" cy="656462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1262062" y="5464225"/>
                    <a:ext cx="7842587" cy="208435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                  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>
                                      <m:f>
                                        <m:f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/>
                                        <m:den/>
                                      </m:f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6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2062" y="5464225"/>
                    <a:ext cx="7842587" cy="208435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037350" y="6794764"/>
                  <a:ext cx="6639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350" y="6794764"/>
                  <a:ext cx="66396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929869" y="4312671"/>
                <a:ext cx="3107396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869" y="4312671"/>
                <a:ext cx="3107396" cy="5881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883686" y="4312671"/>
                <a:ext cx="3523551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 24 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86" y="4312671"/>
                <a:ext cx="3523551" cy="58817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3163730" y="4852636"/>
                <a:ext cx="2365621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+ 16 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730" y="4852636"/>
                <a:ext cx="2365621" cy="58817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293536" y="4852636"/>
                <a:ext cx="3523551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 64 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3536" y="4852636"/>
                <a:ext cx="3523551" cy="58817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/>
          <p:cNvSpPr/>
          <p:nvPr/>
        </p:nvSpPr>
        <p:spPr>
          <a:xfrm>
            <a:off x="1844969" y="2318222"/>
            <a:ext cx="3963403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 41"/>
          <p:cNvSpPr/>
          <p:nvPr/>
        </p:nvSpPr>
        <p:spPr>
          <a:xfrm>
            <a:off x="6159533" y="2342604"/>
            <a:ext cx="4291005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/>
          <p:cNvSpPr/>
          <p:nvPr/>
        </p:nvSpPr>
        <p:spPr>
          <a:xfrm>
            <a:off x="1823230" y="2929921"/>
            <a:ext cx="3470306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/>
          <p:cNvSpPr/>
          <p:nvPr/>
        </p:nvSpPr>
        <p:spPr>
          <a:xfrm>
            <a:off x="5626040" y="2929027"/>
            <a:ext cx="5166456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01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7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  <p:bldP spid="27" grpId="1" animBg="1"/>
      <p:bldP spid="28" grpId="0" animBg="1"/>
      <p:bldP spid="28" grpId="1" animBg="1"/>
      <p:bldP spid="31" grpId="0"/>
      <p:bldP spid="32" grpId="0"/>
      <p:bldP spid="37" grpId="0"/>
      <p:bldP spid="38" grpId="0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Method:4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9607" y="1443333"/>
                <a:ext cx="1265475" cy="653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07" y="1443333"/>
                <a:ext cx="1265475" cy="653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274607" y="893880"/>
            <a:ext cx="7842587" cy="1837508"/>
            <a:chOff x="1274607" y="893880"/>
            <a:chExt cx="7842587" cy="1837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1274607" y="893880"/>
                  <a:ext cx="7842587" cy="16878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/>
                                    </m:f>
                                  </m:den>
                                </m:f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607" y="893880"/>
                  <a:ext cx="7842587" cy="168783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5485747" y="2208168"/>
                  <a:ext cx="6639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747" y="2208168"/>
                  <a:ext cx="66396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1720007" y="1059805"/>
                  <a:ext cx="3107396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0007" y="1059805"/>
                  <a:ext cx="3107396" cy="5881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673824" y="1059805"/>
                  <a:ext cx="3523551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 24 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3824" y="1059805"/>
                  <a:ext cx="3523551" cy="5881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953868" y="1599770"/>
                  <a:ext cx="2365621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+ 16 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868" y="1599770"/>
                  <a:ext cx="2365621" cy="5881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5083674" y="1599770"/>
                  <a:ext cx="3523551" cy="5881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  64 (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e>
                              <m:sup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3674" y="1599770"/>
                  <a:ext cx="3523551" cy="5881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204660" y="4304233"/>
            <a:ext cx="9833119" cy="1659887"/>
            <a:chOff x="317654" y="4086681"/>
            <a:chExt cx="7842587" cy="1659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17654" y="4086681"/>
                  <a:ext cx="7842587" cy="14679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                     </m:t>
                                        </m:r>
                                      </m:num>
                                      <m:den/>
                                    </m:f>
                                  </m:den>
                                </m:f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654" y="4086681"/>
                  <a:ext cx="7842587" cy="146796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161418" y="5223348"/>
                  <a:ext cx="66396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1418" y="5223348"/>
                  <a:ext cx="66396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40667" y="4605237"/>
                <a:ext cx="3107396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fName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67" y="4605237"/>
                <a:ext cx="3107396" cy="5881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921881" y="4605237"/>
                <a:ext cx="3604384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 88 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1881" y="4605237"/>
                <a:ext cx="3604384" cy="5881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253578" y="4627118"/>
                <a:ext cx="2365621" cy="5881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+ 16 (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sec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78" y="4627118"/>
                <a:ext cx="2365621" cy="5881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786572" y="4893148"/>
                <a:ext cx="1065510" cy="951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572" y="4893148"/>
                <a:ext cx="1065510" cy="951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0696696" y="4915029"/>
                <a:ext cx="1017832" cy="9518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696" y="4915029"/>
                <a:ext cx="1017832" cy="9518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10852082" y="4893148"/>
            <a:ext cx="762163" cy="951822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E9A790-3AFE-48AF-B08A-99CD1EC1B738}"/>
              </a:ext>
            </a:extLst>
          </p:cNvPr>
          <p:cNvGrpSpPr/>
          <p:nvPr/>
        </p:nvGrpSpPr>
        <p:grpSpPr>
          <a:xfrm>
            <a:off x="249606" y="2815879"/>
            <a:ext cx="9932698" cy="1386035"/>
            <a:chOff x="249606" y="2815879"/>
            <a:chExt cx="9932698" cy="1386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682D8A9-2205-40DD-8596-1AC435AB3587}"/>
                    </a:ext>
                  </a:extLst>
                </p:cNvPr>
                <p:cNvSpPr/>
                <p:nvPr/>
              </p:nvSpPr>
              <p:spPr>
                <a:xfrm>
                  <a:off x="249606" y="3175825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682D8A9-2205-40DD-8596-1AC435AB3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606" y="3175825"/>
                  <a:ext cx="1265475" cy="65364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E0276B0-F8A1-4262-B8E0-57F48C454198}"/>
                </a:ext>
              </a:extLst>
            </p:cNvPr>
            <p:cNvGrpSpPr/>
            <p:nvPr/>
          </p:nvGrpSpPr>
          <p:grpSpPr>
            <a:xfrm>
              <a:off x="1365762" y="2815879"/>
              <a:ext cx="8816542" cy="1386035"/>
              <a:chOff x="1274607" y="893880"/>
              <a:chExt cx="8816542" cy="13860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8241AB5-08AC-4E39-8206-7C044D52B398}"/>
                      </a:ext>
                    </a:extLst>
                  </p:cNvPr>
                  <p:cNvSpPr/>
                  <p:nvPr/>
                </p:nvSpPr>
                <p:spPr>
                  <a:xfrm>
                    <a:off x="1274607" y="893880"/>
                    <a:ext cx="7842587" cy="124656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                                       </m:t>
                                  </m:r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8241AB5-08AC-4E39-8206-7C044D52B3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4607" y="893880"/>
                    <a:ext cx="7842587" cy="124656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14918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9634804-8D2E-4E8E-AEDF-CA63DE6379B6}"/>
                      </a:ext>
                    </a:extLst>
                  </p:cNvPr>
                  <p:cNvSpPr/>
                  <p:nvPr/>
                </p:nvSpPr>
                <p:spPr>
                  <a:xfrm>
                    <a:off x="5444635" y="1756695"/>
                    <a:ext cx="66396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9634804-8D2E-4E8E-AEDF-CA63DE6379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4635" y="1756695"/>
                    <a:ext cx="663963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BB266A5-3BC2-4E9C-8DDF-85006CD082AE}"/>
                      </a:ext>
                    </a:extLst>
                  </p:cNvPr>
                  <p:cNvSpPr/>
                  <p:nvPr/>
                </p:nvSpPr>
                <p:spPr>
                  <a:xfrm>
                    <a:off x="1455191" y="1141122"/>
                    <a:ext cx="3107396" cy="5881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∙(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EBB266A5-3BC2-4E9C-8DDF-85006CD082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5191" y="1141122"/>
                    <a:ext cx="3107396" cy="58817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DAE75B8-56D8-4944-947F-444C09ABA3C3}"/>
                      </a:ext>
                    </a:extLst>
                  </p:cNvPr>
                  <p:cNvSpPr/>
                  <p:nvPr/>
                </p:nvSpPr>
                <p:spPr>
                  <a:xfrm>
                    <a:off x="4387934" y="1154782"/>
                    <a:ext cx="3523551" cy="5881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  88 (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DAE75B8-56D8-4944-947F-444C09ABA3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7934" y="1154782"/>
                    <a:ext cx="3523551" cy="58817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EDCCCBC-CE23-4295-A773-93FD240A1603}"/>
                      </a:ext>
                    </a:extLst>
                  </p:cNvPr>
                  <p:cNvSpPr/>
                  <p:nvPr/>
                </p:nvSpPr>
                <p:spPr>
                  <a:xfrm>
                    <a:off x="7725528" y="1188646"/>
                    <a:ext cx="2365621" cy="58817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+ 16 (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3EDCCCBC-CE23-4295-A773-93FD240A16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5528" y="1188646"/>
                    <a:ext cx="2365621" cy="58817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4612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3" grpId="0"/>
      <p:bldP spid="2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3287" y="2547802"/>
                <a:ext cx="9233035" cy="1762396"/>
              </a:xfrm>
              <a:prstGeom prst="doubleWav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IN" sz="5400" b="1" dirty="0"/>
                  <a:t>Method:5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IN" sz="5400" b="1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sup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IN" sz="5400" b="1" i="1" smtClean="0">
                        <a:latin typeface="Cambria Math" panose="02040503050406030204" pitchFamily="18" charset="0"/>
                      </a:rPr>
                      <m:t> &amp; </m:t>
                    </m:r>
                    <m:sSup>
                      <m:sSupPr>
                        <m:ctrlPr>
                          <a:rPr lang="en-IN" sz="5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sz="5400" b="1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5400" b="1" i="0" smtClean="0">
                        <a:latin typeface="Cambria Math" panose="02040503050406030204" pitchFamily="18" charset="0"/>
                      </a:rPr>
                      <m:t>𝐅𝐨𝐫𝐦</m:t>
                    </m:r>
                  </m:oMath>
                </a14:m>
                <a:endParaRPr lang="en-IN" sz="5400" b="1" dirty="0"/>
              </a:p>
            </p:txBody>
          </p:sp>
        </mc:Choice>
        <mc:Fallback xmlns="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4DE3CF9F-8EE8-4E22-9B28-4B3FBAEA4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287" y="2547802"/>
                <a:ext cx="9233035" cy="1762396"/>
              </a:xfrm>
              <a:prstGeom prst="doubleWave">
                <a:avLst/>
              </a:prstGeom>
              <a:blipFill>
                <a:blip r:embed="rId2"/>
                <a:stretch>
                  <a:fillRect l="-25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7" name="Arrow: Notched Right 6">
            <a:extLst>
              <a:ext uri="{FF2B5EF4-FFF2-40B4-BE49-F238E27FC236}">
                <a16:creationId xmlns:a16="http://schemas.microsoft.com/office/drawing/2014/main" id="{446B5D37-3542-4D06-925C-6007468FE51A}"/>
              </a:ext>
            </a:extLst>
          </p:cNvPr>
          <p:cNvSpPr/>
          <p:nvPr/>
        </p:nvSpPr>
        <p:spPr>
          <a:xfrm>
            <a:off x="4474554" y="3226697"/>
            <a:ext cx="688617" cy="404605"/>
          </a:xfrm>
          <a:prstGeom prst="notchedRightArrow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34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Indeterminate Form:</a:t>
                </a:r>
                <a14:m>
                  <m:oMath xmlns:m="http://schemas.openxmlformats.org/officeDocument/2006/math"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sup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IN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>
            <a:off x="270456" y="1102516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5059" y="794030"/>
            <a:ext cx="3583758" cy="95182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874209" y="978652"/>
            <a:ext cx="2153207" cy="663629"/>
            <a:chOff x="2231528" y="1002992"/>
            <a:chExt cx="2153207" cy="6636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231528" y="1013365"/>
                  <a:ext cx="939109" cy="6532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1528" y="1013365"/>
                  <a:ext cx="939109" cy="65325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2921023" y="1002992"/>
                  <a:ext cx="1463712" cy="55226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1023" y="1002992"/>
                  <a:ext cx="1463712" cy="5522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965914" y="1006380"/>
            <a:ext cx="2115704" cy="542432"/>
            <a:chOff x="965914" y="994777"/>
            <a:chExt cx="2115704" cy="54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2221083" y="994777"/>
                  <a:ext cx="86053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083" y="994777"/>
                  <a:ext cx="86053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965914" y="1013989"/>
              <a:ext cx="142620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b="0" dirty="0">
                  <a:solidFill>
                    <a:srgbClr val="002060"/>
                  </a:solidFill>
                  <a:latin typeface="+mj-lt"/>
                </a:rPr>
                <a:t>Assume</a:t>
              </a:r>
              <a:endParaRPr lang="en-IN" sz="2800" dirty="0">
                <a:solidFill>
                  <a:srgbClr val="002060"/>
                </a:solidFill>
              </a:endParaRPr>
            </a:p>
          </p:txBody>
        </p:sp>
      </p:grpSp>
      <p:sp>
        <p:nvSpPr>
          <p:cNvPr id="10" name="Right Arrow 9"/>
          <p:cNvSpPr/>
          <p:nvPr/>
        </p:nvSpPr>
        <p:spPr>
          <a:xfrm>
            <a:off x="270456" y="2023039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65914" y="1946832"/>
            <a:ext cx="72765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 Logarithm function on both the sides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635698" y="2505251"/>
                <a:ext cx="3077886" cy="761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98" y="2505251"/>
                <a:ext cx="3077886" cy="7614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18273" y="2562707"/>
                <a:ext cx="12875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73" y="2562707"/>
                <a:ext cx="128753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/>
          <p:cNvSpPr/>
          <p:nvPr/>
        </p:nvSpPr>
        <p:spPr>
          <a:xfrm>
            <a:off x="270456" y="4156073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65914" y="3335848"/>
                <a:ext cx="7972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which leads to the indeterminate form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×∞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∞×0</m:t>
                    </m:r>
                  </m:oMath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14" y="3335848"/>
                <a:ext cx="7972024" cy="523220"/>
              </a:xfrm>
              <a:prstGeom prst="rect">
                <a:avLst/>
              </a:prstGeom>
              <a:blipFill>
                <a:blip r:embed="rId8"/>
                <a:stretch>
                  <a:fillRect l="-152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65913" y="3980000"/>
                <a:ext cx="7135099" cy="7042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Convert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×∞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∞×0</m:t>
                    </m:r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into the form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0 </m:t>
                        </m:r>
                      </m:den>
                    </m:f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∞  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 </m:t>
                        </m:r>
                      </m:den>
                    </m:f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13" y="3980000"/>
                <a:ext cx="7135099" cy="704295"/>
              </a:xfrm>
              <a:prstGeom prst="rect">
                <a:avLst/>
              </a:prstGeom>
              <a:blipFill>
                <a:blip r:embed="rId9"/>
                <a:stretch>
                  <a:fillRect l="-1708" b="-113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>
            <a:off x="270456" y="4859533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965914" y="4787929"/>
                <a:ext cx="44174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We will get the value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14" y="4787929"/>
                <a:ext cx="4417454" cy="523220"/>
              </a:xfrm>
              <a:prstGeom prst="rect">
                <a:avLst/>
              </a:prstGeom>
              <a:blipFill>
                <a:blip r:embed="rId10"/>
                <a:stretch>
                  <a:fillRect l="-275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/>
          <p:cNvSpPr/>
          <p:nvPr/>
        </p:nvSpPr>
        <p:spPr>
          <a:xfrm>
            <a:off x="270456" y="5585527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65915" y="5506452"/>
                <a:ext cx="4061501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Use the property: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0047D6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func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15" y="5506452"/>
                <a:ext cx="4061501" cy="530915"/>
              </a:xfrm>
              <a:prstGeom prst="rect">
                <a:avLst/>
              </a:prstGeom>
              <a:blipFill>
                <a:blip r:embed="rId11"/>
                <a:stretch>
                  <a:fillRect l="-2999" t="-11494" b="-298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72178" y="2626003"/>
                <a:ext cx="12875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178" y="2626003"/>
                <a:ext cx="128753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4803495" y="5506452"/>
                <a:ext cx="1782860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5" y="5506452"/>
                <a:ext cx="1782860" cy="5309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0B8F051-0AEA-4385-931D-4FB41E650A48}"/>
              </a:ext>
            </a:extLst>
          </p:cNvPr>
          <p:cNvGrpSpPr/>
          <p:nvPr/>
        </p:nvGrpSpPr>
        <p:grpSpPr>
          <a:xfrm>
            <a:off x="7479333" y="2584928"/>
            <a:ext cx="3625916" cy="653256"/>
            <a:chOff x="5759711" y="2557632"/>
            <a:chExt cx="3625916" cy="653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6709884" y="2575902"/>
                  <a:ext cx="267574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g</m:t>
                            </m:r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IN" sz="2800" smtClean="0">
                                <a:solidFill>
                                  <a:srgbClr val="0047D6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9884" y="2575902"/>
                  <a:ext cx="2675743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4DF1032-C71F-4093-BC3E-251795C39A02}"/>
                    </a:ext>
                  </a:extLst>
                </p:cNvPr>
                <p:cNvSpPr/>
                <p:nvPr/>
              </p:nvSpPr>
              <p:spPr>
                <a:xfrm>
                  <a:off x="5759711" y="2557632"/>
                  <a:ext cx="1157959" cy="65325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74DF1032-C71F-4093-BC3E-251795C39A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9711" y="2557632"/>
                  <a:ext cx="1157959" cy="65325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1F1334F-7CC1-44C8-BBAC-06DCA11B2A31}"/>
                  </a:ext>
                </a:extLst>
              </p:cNvPr>
              <p:cNvSpPr/>
              <p:nvPr/>
            </p:nvSpPr>
            <p:spPr>
              <a:xfrm>
                <a:off x="4485331" y="2476769"/>
                <a:ext cx="3077886" cy="7614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IN" sz="2800" b="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1F1334F-7CC1-44C8-BBAC-06DCA11B2A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331" y="2476769"/>
                <a:ext cx="3077886" cy="7614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67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/>
      <p:bldP spid="12" grpId="0"/>
      <p:bldP spid="14" grpId="0"/>
      <p:bldP spid="15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28" grpId="0"/>
      <p:bldP spid="31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       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1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b="1" i="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j-lt"/>
                  </a:rPr>
                  <a:t>Form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898428" y="972014"/>
            <a:ext cx="1459962" cy="48392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99364" y="938597"/>
                <a:ext cx="916276" cy="656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364" y="938597"/>
                <a:ext cx="916276" cy="656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915953" y="762717"/>
                <a:ext cx="1508170" cy="1140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953" y="762717"/>
                <a:ext cx="1508170" cy="1140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1974397" y="2305484"/>
            <a:ext cx="2224759" cy="1140312"/>
            <a:chOff x="1249406" y="2415745"/>
            <a:chExt cx="2224759" cy="1140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249406" y="2591625"/>
                  <a:ext cx="916276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9406" y="2591625"/>
                  <a:ext cx="916276" cy="65646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965995" y="2415745"/>
                  <a:ext cx="1508170" cy="1140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995" y="2415745"/>
                  <a:ext cx="1508170" cy="114031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1181" y="2500783"/>
                <a:ext cx="2092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ssume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2500783"/>
                <a:ext cx="2092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/>
          <p:cNvSpPr/>
          <p:nvPr/>
        </p:nvSpPr>
        <p:spPr>
          <a:xfrm>
            <a:off x="6428509" y="93989"/>
            <a:ext cx="5763491" cy="52322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Logarithm function on both sides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29966" y="3867589"/>
                <a:ext cx="1360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66" y="3867589"/>
                <a:ext cx="13600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3297836" y="3944295"/>
            <a:ext cx="901320" cy="699100"/>
            <a:chOff x="3297836" y="3944295"/>
            <a:chExt cx="901320" cy="699100"/>
          </a:xfrm>
        </p:grpSpPr>
        <p:sp>
          <p:nvSpPr>
            <p:cNvPr id="18" name="Rectangle 17"/>
            <p:cNvSpPr/>
            <p:nvPr/>
          </p:nvSpPr>
          <p:spPr>
            <a:xfrm>
              <a:off x="3297836" y="4120175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2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14425" y="3944295"/>
              <a:ext cx="1847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IN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023467" y="3521308"/>
                <a:ext cx="3089114" cy="12157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3467" y="3521308"/>
                <a:ext cx="3089114" cy="12157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97518" y="2571694"/>
                <a:ext cx="2815348" cy="60789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518" y="2571694"/>
                <a:ext cx="2815348" cy="6078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5065394" y="1390949"/>
            <a:ext cx="720000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857000" y="773580"/>
                <a:ext cx="1626701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00" y="773580"/>
                <a:ext cx="1626701" cy="1053813"/>
              </a:xfrm>
              <a:prstGeom prst="rect">
                <a:avLst/>
              </a:prstGeom>
              <a:blipFill>
                <a:blip r:embed="rId14"/>
                <a:stretch>
                  <a:fillRect b="-28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349465" y="1075754"/>
                <a:ext cx="1038120" cy="514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465" y="1075754"/>
                <a:ext cx="1038120" cy="5145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/>
          <p:cNvSpPr/>
          <p:nvPr/>
        </p:nvSpPr>
        <p:spPr>
          <a:xfrm>
            <a:off x="7047362" y="161199"/>
            <a:ext cx="4687438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Identify the indeterminate form.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97A4D5-E6FA-4E93-9F2F-28B0F2A62A25}"/>
              </a:ext>
            </a:extLst>
          </p:cNvPr>
          <p:cNvGrpSpPr/>
          <p:nvPr/>
        </p:nvGrpSpPr>
        <p:grpSpPr>
          <a:xfrm>
            <a:off x="5549605" y="3687886"/>
            <a:ext cx="4053634" cy="1060483"/>
            <a:chOff x="5549605" y="3687886"/>
            <a:chExt cx="4053634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833353" y="3687886"/>
                  <a:ext cx="2769886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3353" y="3687886"/>
                  <a:ext cx="2769886" cy="106048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5549605" y="395991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9605" y="3959914"/>
                  <a:ext cx="1283748" cy="65646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668352" y="3959914"/>
                <a:ext cx="505707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352" y="3959914"/>
                <a:ext cx="505707" cy="52170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7394322" y="4129956"/>
                <a:ext cx="505707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2" y="4129956"/>
                <a:ext cx="505707" cy="52170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 rot="10800000" flipV="1">
                <a:off x="9129092" y="5548224"/>
                <a:ext cx="286114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129092" y="5548224"/>
                <a:ext cx="2861140" cy="9593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C2D7E6C5-EDF3-4A44-B4ED-53589D4D600C}"/>
              </a:ext>
            </a:extLst>
          </p:cNvPr>
          <p:cNvGrpSpPr/>
          <p:nvPr/>
        </p:nvGrpSpPr>
        <p:grpSpPr>
          <a:xfrm>
            <a:off x="5578525" y="5017982"/>
            <a:ext cx="2993056" cy="1060483"/>
            <a:chOff x="5578525" y="5017982"/>
            <a:chExt cx="2993056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/>
                <p:cNvSpPr/>
                <p:nvPr/>
              </p:nvSpPr>
              <p:spPr>
                <a:xfrm>
                  <a:off x="5578525" y="5286027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1" name="Rectangle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525" y="5286027"/>
                  <a:ext cx="1283748" cy="65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/>
                <p:cNvSpPr/>
                <p:nvPr/>
              </p:nvSpPr>
              <p:spPr>
                <a:xfrm>
                  <a:off x="6722771" y="5017982"/>
                  <a:ext cx="1848810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2771" y="5017982"/>
                  <a:ext cx="1848810" cy="106048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0EAD72-13FE-4FF4-9F7D-CF2AA927D2C8}"/>
              </a:ext>
            </a:extLst>
          </p:cNvPr>
          <p:cNvGrpSpPr/>
          <p:nvPr/>
        </p:nvGrpSpPr>
        <p:grpSpPr>
          <a:xfrm>
            <a:off x="1655178" y="4968420"/>
            <a:ext cx="3412893" cy="1215782"/>
            <a:chOff x="1655178" y="4968420"/>
            <a:chExt cx="3412893" cy="1215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2670363" y="4968420"/>
                  <a:ext cx="2397708" cy="1215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func>
                                      <m:funcPr>
                                        <m:ctrlPr>
                                          <a:rPr lang="en-IN" sz="2800" i="1" smtClean="0">
                                            <a:solidFill>
                                              <a:srgbClr val="673BB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673BB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673BB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func>
                                  </m:sup>
                                </m:sSup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363" y="4968420"/>
                  <a:ext cx="2397708" cy="121578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0BC3D2-E19D-404B-ADD7-F1AC22D06450}"/>
                    </a:ext>
                  </a:extLst>
                </p:cNvPr>
                <p:cNvSpPr/>
                <p:nvPr/>
              </p:nvSpPr>
              <p:spPr>
                <a:xfrm>
                  <a:off x="1655178" y="5288849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90BC3D2-E19D-404B-ADD7-F1AC22D06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5178" y="5288849"/>
                  <a:ext cx="1265475" cy="65364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87C41B-91EB-4825-8CC1-C89375243DC9}"/>
              </a:ext>
            </a:extLst>
          </p:cNvPr>
          <p:cNvGrpSpPr/>
          <p:nvPr/>
        </p:nvGrpSpPr>
        <p:grpSpPr>
          <a:xfrm>
            <a:off x="5567878" y="2292577"/>
            <a:ext cx="3808301" cy="1060483"/>
            <a:chOff x="5567878" y="2292577"/>
            <a:chExt cx="3808301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/>
                <p:cNvSpPr/>
                <p:nvPr/>
              </p:nvSpPr>
              <p:spPr>
                <a:xfrm>
                  <a:off x="6605869" y="2292577"/>
                  <a:ext cx="2770310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tan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869" y="2292577"/>
                  <a:ext cx="2770310" cy="106048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FE399D-7311-4C74-823A-26B79C89A6CD}"/>
                    </a:ext>
                  </a:extLst>
                </p:cNvPr>
                <p:cNvSpPr/>
                <p:nvPr/>
              </p:nvSpPr>
              <p:spPr>
                <a:xfrm>
                  <a:off x="5567878" y="2562886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CFE399D-7311-4C74-823A-26B79C89A6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878" y="2562886"/>
                  <a:ext cx="1265475" cy="65364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F5CFCB1-F002-4F98-B234-246EA5FB337D}"/>
              </a:ext>
            </a:extLst>
          </p:cNvPr>
          <p:cNvSpPr/>
          <p:nvPr/>
        </p:nvSpPr>
        <p:spPr>
          <a:xfrm>
            <a:off x="5303008" y="2171173"/>
            <a:ext cx="64800" cy="42804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DF7EB30-5F66-4E6B-B033-0DF3BD796BE8}"/>
              </a:ext>
            </a:extLst>
          </p:cNvPr>
          <p:cNvSpPr txBox="1">
            <a:spLocks/>
          </p:cNvSpPr>
          <p:nvPr/>
        </p:nvSpPr>
        <p:spPr>
          <a:xfrm>
            <a:off x="199445" y="1695283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41" name="Arrow: Notched Right 40">
            <a:extLst>
              <a:ext uri="{FF2B5EF4-FFF2-40B4-BE49-F238E27FC236}">
                <a16:creationId xmlns:a16="http://schemas.microsoft.com/office/drawing/2014/main" id="{33814C8E-FA9A-4462-8C43-A5A89DA1EB6A}"/>
              </a:ext>
            </a:extLst>
          </p:cNvPr>
          <p:cNvSpPr/>
          <p:nvPr/>
        </p:nvSpPr>
        <p:spPr>
          <a:xfrm>
            <a:off x="19633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84F774-1CDB-4686-BB33-EA38F0393CBB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</p:spTree>
    <p:extLst>
      <p:ext uri="{BB962C8B-B14F-4D97-AF65-F5344CB8AC3E}">
        <p14:creationId xmlns:p14="http://schemas.microsoft.com/office/powerpoint/2010/main" val="427248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1832 0.0048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17" grpId="0"/>
      <p:bldP spid="23" grpId="0"/>
      <p:bldP spid="28" grpId="0" animBg="1"/>
      <p:bldP spid="28" grpId="1" animBg="1"/>
      <p:bldP spid="31" grpId="0"/>
      <p:bldP spid="31" grpId="1"/>
      <p:bldP spid="33" grpId="0"/>
      <p:bldP spid="33" grpId="1"/>
      <p:bldP spid="46" grpId="0" animBg="1"/>
      <p:bldP spid="46" grpId="1" animBg="1"/>
      <p:bldP spid="48" grpId="0"/>
      <p:bldP spid="49" grpId="0"/>
      <p:bldP spid="50" grpId="0" animBg="1"/>
      <p:bldP spid="50" grpId="1" animBg="1"/>
      <p:bldP spid="39" grpId="0" animBg="1"/>
      <p:bldP spid="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6F98A0CA-6929-4239-BB64-A1D62F56D7CD}"/>
              </a:ext>
            </a:extLst>
          </p:cNvPr>
          <p:cNvGrpSpPr/>
          <p:nvPr/>
        </p:nvGrpSpPr>
        <p:grpSpPr>
          <a:xfrm>
            <a:off x="564441" y="711201"/>
            <a:ext cx="3005703" cy="1060483"/>
            <a:chOff x="504481" y="711201"/>
            <a:chExt cx="3005703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504481" y="941928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481" y="941928"/>
                  <a:ext cx="1265475" cy="6536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1661374" y="711201"/>
                  <a:ext cx="1848810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374" y="711201"/>
                  <a:ext cx="1848810" cy="10604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Arrow Connector 18"/>
          <p:cNvCxnSpPr/>
          <p:nvPr/>
        </p:nvCxnSpPr>
        <p:spPr>
          <a:xfrm>
            <a:off x="3570144" y="1258486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48667" y="737786"/>
                <a:ext cx="2166337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667" y="737786"/>
                <a:ext cx="2166337" cy="10538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24852" y="1007138"/>
                <a:ext cx="14854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0×∞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52" y="1007138"/>
                <a:ext cx="148540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/>
              <p:cNvSpPr/>
              <p:nvPr/>
            </p:nvSpPr>
            <p:spPr>
              <a:xfrm>
                <a:off x="6435343" y="-18053"/>
                <a:ext cx="5521130" cy="729254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0×∞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the form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IN" sz="28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IN" sz="28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: Rounded Corners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343" y="-18053"/>
                <a:ext cx="5521130" cy="729254"/>
              </a:xfrm>
              <a:prstGeom prst="roundRect">
                <a:avLst/>
              </a:prstGeom>
              <a:blipFill>
                <a:blip r:embed="rId7"/>
                <a:stretch>
                  <a:fillRect l="-1657"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71A3025-85E6-48D9-9C4D-645F3A3CD032}"/>
              </a:ext>
            </a:extLst>
          </p:cNvPr>
          <p:cNvGrpSpPr/>
          <p:nvPr/>
        </p:nvGrpSpPr>
        <p:grpSpPr>
          <a:xfrm>
            <a:off x="546168" y="2128693"/>
            <a:ext cx="2964016" cy="1541319"/>
            <a:chOff x="546168" y="2128693"/>
            <a:chExt cx="2964016" cy="1541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/>
                <p:cNvSpPr/>
                <p:nvPr/>
              </p:nvSpPr>
              <p:spPr>
                <a:xfrm>
                  <a:off x="546168" y="257481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68" y="2574814"/>
                  <a:ext cx="1283748" cy="6564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/>
                <p:cNvSpPr/>
                <p:nvPr/>
              </p:nvSpPr>
              <p:spPr>
                <a:xfrm>
                  <a:off x="1661374" y="2128693"/>
                  <a:ext cx="1848810" cy="15413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374" y="2128693"/>
                  <a:ext cx="1848810" cy="154131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/>
          <p:cNvCxnSpPr/>
          <p:nvPr/>
        </p:nvCxnSpPr>
        <p:spPr>
          <a:xfrm>
            <a:off x="3636827" y="2909211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721714" y="2130976"/>
                <a:ext cx="1848810" cy="15413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714" y="2130976"/>
                <a:ext cx="1848810" cy="15413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588763" y="2433173"/>
                <a:ext cx="1210652" cy="936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32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∞ </m:t>
                              </m:r>
                            </m:num>
                            <m:den>
                              <m:r>
                                <a:rPr lang="en-IN" sz="32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32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763" y="2433173"/>
                <a:ext cx="1210652" cy="936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1991868" y="2172074"/>
            <a:ext cx="1224000" cy="709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/>
          <p:cNvSpPr/>
          <p:nvPr/>
        </p:nvSpPr>
        <p:spPr>
          <a:xfrm>
            <a:off x="2395469" y="2960744"/>
            <a:ext cx="440943" cy="709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B0520E-B4C3-4ED0-B8E5-9E5F630446B2}"/>
              </a:ext>
            </a:extLst>
          </p:cNvPr>
          <p:cNvGrpSpPr/>
          <p:nvPr/>
        </p:nvGrpSpPr>
        <p:grpSpPr>
          <a:xfrm>
            <a:off x="549501" y="4142932"/>
            <a:ext cx="4045570" cy="2035301"/>
            <a:chOff x="549501" y="4142932"/>
            <a:chExt cx="4045570" cy="2035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49501" y="4815377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501" y="4815377"/>
                  <a:ext cx="1283748" cy="65646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1661373" y="4142932"/>
                  <a:ext cx="2933698" cy="2035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                        </m:t>
                                        </m:r>
                                      </m:num>
                                      <m:den/>
                                    </m:f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373" y="4142932"/>
                  <a:ext cx="2933698" cy="20353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973879" y="4158683"/>
                <a:ext cx="843180" cy="97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1/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79" y="4158683"/>
                <a:ext cx="843180" cy="974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711028" y="4099259"/>
                <a:ext cx="138358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028" y="4099259"/>
                <a:ext cx="1383584" cy="10604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350541" y="5194719"/>
                <a:ext cx="138358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0541" y="5194719"/>
                <a:ext cx="1383584" cy="10604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D212B9-AD05-4532-AD40-C6703B7A8BD7}"/>
              </a:ext>
            </a:extLst>
          </p:cNvPr>
          <p:cNvSpPr/>
          <p:nvPr/>
        </p:nvSpPr>
        <p:spPr>
          <a:xfrm>
            <a:off x="8210259" y="121601"/>
            <a:ext cx="3576785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8CA376-2A67-45F9-9714-B30672ED016A}"/>
              </a:ext>
            </a:extLst>
          </p:cNvPr>
          <p:cNvCxnSpPr>
            <a:cxnSpLocks/>
          </p:cNvCxnSpPr>
          <p:nvPr/>
        </p:nvCxnSpPr>
        <p:spPr>
          <a:xfrm flipH="1">
            <a:off x="2817059" y="4359904"/>
            <a:ext cx="1235569" cy="548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88A9F33-3DE4-4F25-9B78-0909BC90A623}"/>
              </a:ext>
            </a:extLst>
          </p:cNvPr>
          <p:cNvCxnSpPr>
            <a:cxnSpLocks/>
          </p:cNvCxnSpPr>
          <p:nvPr/>
        </p:nvCxnSpPr>
        <p:spPr>
          <a:xfrm flipH="1">
            <a:off x="2425455" y="5454792"/>
            <a:ext cx="1235569" cy="548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53FE08-AC20-431F-8229-C642B4EDAC99}"/>
              </a:ext>
            </a:extLst>
          </p:cNvPr>
          <p:cNvGrpSpPr/>
          <p:nvPr/>
        </p:nvGrpSpPr>
        <p:grpSpPr>
          <a:xfrm>
            <a:off x="7150835" y="990322"/>
            <a:ext cx="1620237" cy="656591"/>
            <a:chOff x="2128753" y="5520818"/>
            <a:chExt cx="1620237" cy="656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826E0E9-CEB2-4D57-AFDF-B639865E2157}"/>
                    </a:ext>
                  </a:extLst>
                </p:cNvPr>
                <p:cNvSpPr/>
                <p:nvPr/>
              </p:nvSpPr>
              <p:spPr>
                <a:xfrm>
                  <a:off x="2128753" y="5520947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826E0E9-CEB2-4D57-AFDF-B639865E21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753" y="5520947"/>
                  <a:ext cx="1283748" cy="65646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4AD9F61-C2BF-4992-A8F0-EF516975604D}"/>
                    </a:ext>
                  </a:extLst>
                </p:cNvPr>
                <p:cNvSpPr/>
                <p:nvPr/>
              </p:nvSpPr>
              <p:spPr>
                <a:xfrm>
                  <a:off x="3096660" y="5520818"/>
                  <a:ext cx="6523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B4AD9F61-C2BF-4992-A8F0-EF5169756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6660" y="5520818"/>
                  <a:ext cx="652330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C910298-AE07-4551-A505-B394FE6B1C6A}"/>
                  </a:ext>
                </a:extLst>
              </p:cNvPr>
              <p:cNvSpPr/>
              <p:nvPr/>
            </p:nvSpPr>
            <p:spPr>
              <a:xfrm>
                <a:off x="7181445" y="1724680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C910298-AE07-4551-A505-B394FE6B1C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445" y="1724680"/>
                <a:ext cx="83266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90CCB91-E949-4369-A0F2-87D5CF3DC01A}"/>
                  </a:ext>
                </a:extLst>
              </p:cNvPr>
              <p:cNvSpPr/>
              <p:nvPr/>
            </p:nvSpPr>
            <p:spPr>
              <a:xfrm>
                <a:off x="6083133" y="1699182"/>
                <a:ext cx="12975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90CCB91-E949-4369-A0F2-87D5CF3DC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133" y="1699182"/>
                <a:ext cx="129753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1A2C40C-71A0-4ED6-B7A2-879692A160B4}"/>
                  </a:ext>
                </a:extLst>
              </p:cNvPr>
              <p:cNvSpPr/>
              <p:nvPr/>
            </p:nvSpPr>
            <p:spPr>
              <a:xfrm rot="10800000" flipV="1">
                <a:off x="8771072" y="2359813"/>
                <a:ext cx="3309246" cy="71120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1A2C40C-71A0-4ED6-B7A2-879692A16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771072" y="2359813"/>
                <a:ext cx="3309246" cy="71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0E06584-A801-42F4-BAEC-A0D723435423}"/>
                  </a:ext>
                </a:extLst>
              </p:cNvPr>
              <p:cNvSpPr/>
              <p:nvPr/>
            </p:nvSpPr>
            <p:spPr>
              <a:xfrm>
                <a:off x="7888481" y="1724680"/>
                <a:ext cx="82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0E06584-A801-42F4-BAEC-A0D723435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81" y="1724680"/>
                <a:ext cx="82625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BEE93C9-1CB2-43AF-B040-2056E153B167}"/>
                  </a:ext>
                </a:extLst>
              </p:cNvPr>
              <p:cNvSpPr/>
              <p:nvPr/>
            </p:nvSpPr>
            <p:spPr>
              <a:xfrm>
                <a:off x="6400818" y="2369248"/>
                <a:ext cx="18582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1D578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BEE93C9-1CB2-43AF-B040-2056E153B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18" y="2369248"/>
                <a:ext cx="1858201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9636630-1E21-4925-A5C0-03E8BD3475E9}"/>
                  </a:ext>
                </a:extLst>
              </p:cNvPr>
              <p:cNvSpPr/>
              <p:nvPr/>
            </p:nvSpPr>
            <p:spPr>
              <a:xfrm>
                <a:off x="6403657" y="3124881"/>
                <a:ext cx="1715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9636630-1E21-4925-A5C0-03E8BD347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657" y="3124881"/>
                <a:ext cx="1715085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54C9F5D-E1B7-4076-93DB-44DEADEBC3E4}"/>
              </a:ext>
            </a:extLst>
          </p:cNvPr>
          <p:cNvGrpSpPr/>
          <p:nvPr/>
        </p:nvGrpSpPr>
        <p:grpSpPr>
          <a:xfrm>
            <a:off x="6428960" y="3786987"/>
            <a:ext cx="2476009" cy="1140312"/>
            <a:chOff x="998156" y="2415745"/>
            <a:chExt cx="2476009" cy="1140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FB028-8FD9-42C6-8689-7929E86BCF5A}"/>
                    </a:ext>
                  </a:extLst>
                </p:cNvPr>
                <p:cNvSpPr/>
                <p:nvPr/>
              </p:nvSpPr>
              <p:spPr>
                <a:xfrm>
                  <a:off x="998156" y="2659081"/>
                  <a:ext cx="1202958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F7FB028-8FD9-42C6-8689-7929E86BCF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156" y="2659081"/>
                  <a:ext cx="1202958" cy="65364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07CDE69-EB7F-4744-A78E-3FB9D9F28D4D}"/>
                    </a:ext>
                  </a:extLst>
                </p:cNvPr>
                <p:cNvSpPr/>
                <p:nvPr/>
              </p:nvSpPr>
              <p:spPr>
                <a:xfrm>
                  <a:off x="1965995" y="2415745"/>
                  <a:ext cx="1508170" cy="11403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tan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5995" y="2415745"/>
                  <a:ext cx="1508170" cy="114031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DB1D45F-A7FD-40B4-A579-702F2BC91865}"/>
                  </a:ext>
                </a:extLst>
              </p:cNvPr>
              <p:cNvSpPr/>
              <p:nvPr/>
            </p:nvSpPr>
            <p:spPr>
              <a:xfrm>
                <a:off x="8779504" y="4153609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DB1D45F-A7FD-40B4-A579-702F2BC918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9504" y="4153609"/>
                <a:ext cx="83266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74D1EF9-8706-4222-9EB8-9A1CB04839F9}"/>
              </a:ext>
            </a:extLst>
          </p:cNvPr>
          <p:cNvSpPr/>
          <p:nvPr/>
        </p:nvSpPr>
        <p:spPr>
          <a:xfrm>
            <a:off x="8728052" y="4166999"/>
            <a:ext cx="864483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D2DD0D9-482D-4ED9-A5FB-07D6022F0C88}"/>
              </a:ext>
            </a:extLst>
          </p:cNvPr>
          <p:cNvSpPr/>
          <p:nvPr/>
        </p:nvSpPr>
        <p:spPr>
          <a:xfrm>
            <a:off x="5273609" y="986945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7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5586 -0.0013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9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24205 -0.0013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0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 animBg="1"/>
      <p:bldP spid="22" grpId="1" animBg="1"/>
      <p:bldP spid="26" grpId="0"/>
      <p:bldP spid="26" grpId="1"/>
      <p:bldP spid="27" grpId="0"/>
      <p:bldP spid="27" grpId="1"/>
      <p:bldP spid="28" grpId="0" animBg="1"/>
      <p:bldP spid="28" grpId="1" animBg="1"/>
      <p:bldP spid="29" grpId="0" animBg="1"/>
      <p:bldP spid="29" grpId="1" animBg="1"/>
      <p:bldP spid="33" grpId="0"/>
      <p:bldP spid="34" grpId="0"/>
      <p:bldP spid="35" grpId="0"/>
      <p:bldP spid="30" grpId="0" animBg="1"/>
      <p:bldP spid="30" grpId="1" animBg="1"/>
      <p:bldP spid="45" grpId="0"/>
      <p:bldP spid="47" grpId="0"/>
      <p:bldP spid="48" grpId="0" animBg="1"/>
      <p:bldP spid="48" grpId="1" animBg="1"/>
      <p:bldP spid="49" grpId="0"/>
      <p:bldP spid="50" grpId="0"/>
      <p:bldP spid="51" grpId="0"/>
      <p:bldP spid="55" grpId="0"/>
      <p:bldP spid="44" grpId="0" animBg="1"/>
      <p:bldP spid="4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CB327-13C2-4E7B-97C0-1B56300B64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       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i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Form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DACB327-13C2-4E7B-97C0-1B56300B6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62132E8-FBFC-431A-8809-99D0D12FB754}"/>
              </a:ext>
            </a:extLst>
          </p:cNvPr>
          <p:cNvSpPr/>
          <p:nvPr/>
        </p:nvSpPr>
        <p:spPr>
          <a:xfrm>
            <a:off x="1933553" y="983521"/>
            <a:ext cx="1510655" cy="4583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44C5FB-3B64-4ADD-BD7E-35AE3AC8F48B}"/>
                  </a:ext>
                </a:extLst>
              </p:cNvPr>
              <p:cNvSpPr/>
              <p:nvPr/>
            </p:nvSpPr>
            <p:spPr>
              <a:xfrm>
                <a:off x="3185917" y="938597"/>
                <a:ext cx="916276" cy="656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44C5FB-3B64-4ADD-BD7E-35AE3AC8F4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917" y="938597"/>
                <a:ext cx="916276" cy="6564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8E318D0-D5B8-4D5F-8769-AE58C882B6DC}"/>
                  </a:ext>
                </a:extLst>
              </p:cNvPr>
              <p:cNvSpPr/>
              <p:nvPr/>
            </p:nvSpPr>
            <p:spPr>
              <a:xfrm>
                <a:off x="3933906" y="1005218"/>
                <a:ext cx="2268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8E318D0-D5B8-4D5F-8769-AE58C882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906" y="1005218"/>
                <a:ext cx="226831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F41B17-D324-43BA-9F14-2C0E30D6BD66}"/>
              </a:ext>
            </a:extLst>
          </p:cNvPr>
          <p:cNvCxnSpPr/>
          <p:nvPr/>
        </p:nvCxnSpPr>
        <p:spPr>
          <a:xfrm>
            <a:off x="6175325" y="1280275"/>
            <a:ext cx="720000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DA1C0CD-7FE6-4EE8-B1B9-D0BA5C5B8AB7}"/>
                  </a:ext>
                </a:extLst>
              </p:cNvPr>
              <p:cNvSpPr/>
              <p:nvPr/>
            </p:nvSpPr>
            <p:spPr>
              <a:xfrm>
                <a:off x="6909166" y="1023041"/>
                <a:ext cx="1809194" cy="5777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func>
                          </m:e>
                        </m:d>
                      </m:e>
                      <m:sup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cot</m:t>
                            </m:r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DA1C0CD-7FE6-4EE8-B1B9-D0BA5C5B8A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166" y="1023041"/>
                <a:ext cx="1809194" cy="5777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7CB165-5956-43E1-BFB8-495D2109FF8F}"/>
                  </a:ext>
                </a:extLst>
              </p:cNvPr>
              <p:cNvSpPr/>
              <p:nvPr/>
            </p:nvSpPr>
            <p:spPr>
              <a:xfrm>
                <a:off x="8705224" y="1053497"/>
                <a:ext cx="1038120" cy="514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7CB165-5956-43E1-BFB8-495D2109FF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224" y="1053497"/>
                <a:ext cx="1038120" cy="5145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4585B70-1D4E-4B3A-87D7-BCE15D8DDBB1}"/>
              </a:ext>
            </a:extLst>
          </p:cNvPr>
          <p:cNvGrpSpPr/>
          <p:nvPr/>
        </p:nvGrpSpPr>
        <p:grpSpPr>
          <a:xfrm>
            <a:off x="2074984" y="2172552"/>
            <a:ext cx="3016302" cy="656462"/>
            <a:chOff x="2074984" y="2172552"/>
            <a:chExt cx="3016302" cy="656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B1B3A3E-6D25-462F-B35C-8131AC3894E9}"/>
                    </a:ext>
                  </a:extLst>
                </p:cNvPr>
                <p:cNvSpPr/>
                <p:nvPr/>
              </p:nvSpPr>
              <p:spPr>
                <a:xfrm>
                  <a:off x="2074984" y="2172552"/>
                  <a:ext cx="916276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B1B3A3E-6D25-462F-B35C-8131AC389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4984" y="2172552"/>
                  <a:ext cx="916276" cy="65646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EA6915-E9BE-40B6-9C1E-1C42933AEA93}"/>
                    </a:ext>
                  </a:extLst>
                </p:cNvPr>
                <p:cNvSpPr/>
                <p:nvPr/>
              </p:nvSpPr>
              <p:spPr>
                <a:xfrm>
                  <a:off x="2822973" y="2239173"/>
                  <a:ext cx="226831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cot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sup>
                            </m:sSup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EA6915-E9BE-40B6-9C1E-1C42933AEA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973" y="2239173"/>
                  <a:ext cx="226831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BA7B96-E5D7-4D04-843D-982E3CB93619}"/>
                  </a:ext>
                </a:extLst>
              </p:cNvPr>
              <p:cNvSpPr/>
              <p:nvPr/>
            </p:nvSpPr>
            <p:spPr>
              <a:xfrm>
                <a:off x="182327" y="2239173"/>
                <a:ext cx="2092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ssume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FBA7B96-E5D7-4D04-843D-982E3CB93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7" y="2239173"/>
                <a:ext cx="20922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E481A0-0A43-4BE9-8052-A877C9F39F33}"/>
                  </a:ext>
                </a:extLst>
              </p:cNvPr>
              <p:cNvSpPr/>
              <p:nvPr/>
            </p:nvSpPr>
            <p:spPr>
              <a:xfrm>
                <a:off x="881483" y="3175295"/>
                <a:ext cx="1360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E481A0-0A43-4BE9-8052-A877C9F39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83" y="3175295"/>
                <a:ext cx="13600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74A6733-17F8-40EE-9249-B6F01AA84869}"/>
                  </a:ext>
                </a:extLst>
              </p:cNvPr>
              <p:cNvSpPr/>
              <p:nvPr/>
            </p:nvSpPr>
            <p:spPr>
              <a:xfrm>
                <a:off x="2074984" y="3081404"/>
                <a:ext cx="3637214" cy="761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cot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74A6733-17F8-40EE-9249-B6F01AA8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84" y="3081404"/>
                <a:ext cx="3637214" cy="7618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CFBD29-D16A-471C-A8BF-F4D09FDF3A7F}"/>
                  </a:ext>
                </a:extLst>
              </p:cNvPr>
              <p:cNvSpPr/>
              <p:nvPr/>
            </p:nvSpPr>
            <p:spPr>
              <a:xfrm>
                <a:off x="9397518" y="2571694"/>
                <a:ext cx="2815348" cy="60789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6CFBD29-D16A-471C-A8BF-F4D09FDF3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518" y="2571694"/>
                <a:ext cx="2815348" cy="6078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39CB38-65A3-4500-91D7-162DE427EAD5}"/>
              </a:ext>
            </a:extLst>
          </p:cNvPr>
          <p:cNvCxnSpPr/>
          <p:nvPr/>
        </p:nvCxnSpPr>
        <p:spPr>
          <a:xfrm>
            <a:off x="5908646" y="5380522"/>
            <a:ext cx="720000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75BCC8B-8778-4304-9995-4C6D1395A178}"/>
                  </a:ext>
                </a:extLst>
              </p:cNvPr>
              <p:cNvSpPr/>
              <p:nvPr/>
            </p:nvSpPr>
            <p:spPr>
              <a:xfrm>
                <a:off x="6602142" y="5133902"/>
                <a:ext cx="31586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0∙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75BCC8B-8778-4304-9995-4C6D1395A1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142" y="5133902"/>
                <a:ext cx="315868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8264EA7-58F1-4834-8E55-6310E31AC1F5}"/>
                  </a:ext>
                </a:extLst>
              </p:cNvPr>
              <p:cNvSpPr/>
              <p:nvPr/>
            </p:nvSpPr>
            <p:spPr>
              <a:xfrm>
                <a:off x="9619170" y="5130728"/>
                <a:ext cx="14854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∞×0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8264EA7-58F1-4834-8E55-6310E31AC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170" y="5130728"/>
                <a:ext cx="148540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7D7D83-6AAE-44B8-A9E2-4F0E64A9EC64}"/>
                  </a:ext>
                </a:extLst>
              </p:cNvPr>
              <p:cNvSpPr/>
              <p:nvPr/>
            </p:nvSpPr>
            <p:spPr>
              <a:xfrm>
                <a:off x="7577161" y="2336970"/>
                <a:ext cx="3862659" cy="1276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cot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A7D7D83-6AAE-44B8-A9E2-4F0E64A9E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161" y="2336970"/>
                <a:ext cx="3862659" cy="127605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D5F54F-8C42-4EA7-9AD9-829BAECCE0E1}"/>
                  </a:ext>
                </a:extLst>
              </p:cNvPr>
              <p:cNvSpPr/>
              <p:nvPr/>
            </p:nvSpPr>
            <p:spPr>
              <a:xfrm>
                <a:off x="7577161" y="3921627"/>
                <a:ext cx="39099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7D5F54F-8C42-4EA7-9AD9-829BAECCE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161" y="3921627"/>
                <a:ext cx="3909981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82894B-D06B-4B32-A354-6F82DBC050C2}"/>
              </a:ext>
            </a:extLst>
          </p:cNvPr>
          <p:cNvGrpSpPr/>
          <p:nvPr/>
        </p:nvGrpSpPr>
        <p:grpSpPr>
          <a:xfrm>
            <a:off x="1725785" y="5040570"/>
            <a:ext cx="4226614" cy="653640"/>
            <a:chOff x="1725785" y="5040570"/>
            <a:chExt cx="4226614" cy="653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5E82E00-F8D3-49CA-B861-607983798409}"/>
                    </a:ext>
                  </a:extLst>
                </p:cNvPr>
                <p:cNvSpPr/>
                <p:nvPr/>
              </p:nvSpPr>
              <p:spPr>
                <a:xfrm>
                  <a:off x="2706767" y="5105780"/>
                  <a:ext cx="324563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cot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47D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5E82E00-F8D3-49CA-B861-6079837984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6767" y="5105780"/>
                  <a:ext cx="3245632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DF214DB0-0390-47A1-B082-A7A46ABEB7A5}"/>
                    </a:ext>
                  </a:extLst>
                </p:cNvPr>
                <p:cNvSpPr/>
                <p:nvPr/>
              </p:nvSpPr>
              <p:spPr>
                <a:xfrm>
                  <a:off x="1725785" y="5040570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DF214DB0-0390-47A1-B082-A7A46ABEB7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785" y="5040570"/>
                  <a:ext cx="1265475" cy="65364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82EE51-76D4-451E-BC7C-B44D7C86CD6B}"/>
              </a:ext>
            </a:extLst>
          </p:cNvPr>
          <p:cNvGrpSpPr/>
          <p:nvPr/>
        </p:nvGrpSpPr>
        <p:grpSpPr>
          <a:xfrm>
            <a:off x="1725784" y="4132973"/>
            <a:ext cx="3965224" cy="653640"/>
            <a:chOff x="1725784" y="4132973"/>
            <a:chExt cx="3965224" cy="653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19BFDA-6419-4F88-93BE-4A99CADECE46}"/>
                    </a:ext>
                  </a:extLst>
                </p:cNvPr>
                <p:cNvSpPr/>
                <p:nvPr/>
              </p:nvSpPr>
              <p:spPr>
                <a:xfrm>
                  <a:off x="2711666" y="4147678"/>
                  <a:ext cx="297934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47D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IN" sz="2800" b="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func>
                                      <m:funcPr>
                                        <m:ctrlPr>
                                          <a:rPr lang="en-IN" sz="2800" i="1" smtClean="0">
                                            <a:solidFill>
                                              <a:srgbClr val="673BB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673BB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cot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673BB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</m:func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419BFDA-6419-4F88-93BE-4A99CADECE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666" y="4147678"/>
                  <a:ext cx="2979342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96369B-25F5-4399-ADAB-96B4160817EB}"/>
                    </a:ext>
                  </a:extLst>
                </p:cNvPr>
                <p:cNvSpPr/>
                <p:nvPr/>
              </p:nvSpPr>
              <p:spPr>
                <a:xfrm>
                  <a:off x="1725784" y="4132973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D96369B-25F5-4399-ADAB-96B416081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784" y="4132973"/>
                  <a:ext cx="1265475" cy="65364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E22BCE-1275-49C9-868E-E2C988E4697D}"/>
              </a:ext>
            </a:extLst>
          </p:cNvPr>
          <p:cNvSpPr/>
          <p:nvPr/>
        </p:nvSpPr>
        <p:spPr>
          <a:xfrm>
            <a:off x="7350461" y="1998478"/>
            <a:ext cx="64800" cy="42984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F8E3422-E1EE-4602-8E26-CEA460E1F532}"/>
              </a:ext>
            </a:extLst>
          </p:cNvPr>
          <p:cNvSpPr txBox="1">
            <a:spLocks/>
          </p:cNvSpPr>
          <p:nvPr/>
        </p:nvSpPr>
        <p:spPr>
          <a:xfrm>
            <a:off x="199445" y="1695283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7" name="Arrow: Notched Right 36">
            <a:extLst>
              <a:ext uri="{FF2B5EF4-FFF2-40B4-BE49-F238E27FC236}">
                <a16:creationId xmlns:a16="http://schemas.microsoft.com/office/drawing/2014/main" id="{8CB90BBB-5A1D-4C4A-9448-00946099A59E}"/>
              </a:ext>
            </a:extLst>
          </p:cNvPr>
          <p:cNvSpPr/>
          <p:nvPr/>
        </p:nvSpPr>
        <p:spPr>
          <a:xfrm>
            <a:off x="19633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4D905F3-FF1B-427E-BC11-A4E3276F60F0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</p:spTree>
    <p:extLst>
      <p:ext uri="{BB962C8B-B14F-4D97-AF65-F5344CB8AC3E}">
        <p14:creationId xmlns:p14="http://schemas.microsoft.com/office/powerpoint/2010/main" val="25616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0.21367 -0.0111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90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3151 0.0013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7" grpId="0"/>
      <p:bldP spid="21" grpId="0"/>
      <p:bldP spid="22" grpId="0"/>
      <p:bldP spid="24" grpId="0" animBg="1"/>
      <p:bldP spid="24" grpId="1" animBg="1"/>
      <p:bldP spid="29" grpId="0"/>
      <p:bldP spid="29" grpId="1"/>
      <p:bldP spid="30" grpId="0"/>
      <p:bldP spid="30" grpId="1"/>
      <p:bldP spid="31" grpId="0"/>
      <p:bldP spid="32" grpId="0"/>
      <p:bldP spid="35" grpId="0" animBg="1"/>
      <p:bldP spid="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6995089-A2F2-465C-B4AC-5AC7441223BD}"/>
              </a:ext>
            </a:extLst>
          </p:cNvPr>
          <p:cNvGrpSpPr/>
          <p:nvPr/>
        </p:nvGrpSpPr>
        <p:grpSpPr>
          <a:xfrm>
            <a:off x="68978" y="4774296"/>
            <a:ext cx="4204175" cy="1053494"/>
            <a:chOff x="641793" y="4732042"/>
            <a:chExt cx="3229584" cy="1053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0C608F0-675A-4E09-B76D-12C838236CE9}"/>
                    </a:ext>
                  </a:extLst>
                </p:cNvPr>
                <p:cNvSpPr/>
                <p:nvPr/>
              </p:nvSpPr>
              <p:spPr>
                <a:xfrm>
                  <a:off x="641793" y="4931969"/>
                  <a:ext cx="986156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0C608F0-675A-4E09-B76D-12C838236C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793" y="4931969"/>
                  <a:ext cx="986156" cy="65646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FAF7581-F035-401D-84DC-632F4AD38F58}"/>
                    </a:ext>
                  </a:extLst>
                </p:cNvPr>
                <p:cNvSpPr/>
                <p:nvPr/>
              </p:nvSpPr>
              <p:spPr>
                <a:xfrm>
                  <a:off x="1415851" y="4732042"/>
                  <a:ext cx="2455526" cy="105349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FAF7581-F035-401D-84DC-632F4AD38F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851" y="4732042"/>
                  <a:ext cx="2455526" cy="10534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D6DC7E-4D06-48D8-9331-8AA4583BDC5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1D6DC7E-4D06-48D8-9331-8AA4583BDC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FC85F9-87B1-4961-9306-2CA9458EE708}"/>
                  </a:ext>
                </a:extLst>
              </p:cNvPr>
              <p:cNvSpPr/>
              <p:nvPr/>
            </p:nvSpPr>
            <p:spPr>
              <a:xfrm>
                <a:off x="58277" y="884017"/>
                <a:ext cx="3831433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 smtClean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FC85F9-87B1-4961-9306-2CA9458EE7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" y="884017"/>
                <a:ext cx="3831433" cy="10604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CCB01F-6BC6-47C0-9D87-FDEA280A0CBF}"/>
              </a:ext>
            </a:extLst>
          </p:cNvPr>
          <p:cNvCxnSpPr/>
          <p:nvPr/>
        </p:nvCxnSpPr>
        <p:spPr>
          <a:xfrm>
            <a:off x="3773994" y="1417664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9D8CE5-95F7-4995-816C-9DBF5B74D92B}"/>
                  </a:ext>
                </a:extLst>
              </p:cNvPr>
              <p:cNvSpPr/>
              <p:nvPr/>
            </p:nvSpPr>
            <p:spPr>
              <a:xfrm>
                <a:off x="4858881" y="870379"/>
                <a:ext cx="2379074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IN" sz="280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func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9D8CE5-95F7-4995-816C-9DBF5B74D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881" y="870379"/>
                <a:ext cx="2379074" cy="105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CBFCAA-98A6-4661-A0C1-1D8E6C290FAC}"/>
                  </a:ext>
                </a:extLst>
              </p:cNvPr>
              <p:cNvSpPr/>
              <p:nvPr/>
            </p:nvSpPr>
            <p:spPr>
              <a:xfrm>
                <a:off x="7253144" y="870379"/>
                <a:ext cx="934019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0 </m:t>
                              </m:r>
                            </m:num>
                            <m:den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0CBFCAA-98A6-4661-A0C1-1D8E6C290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144" y="870379"/>
                <a:ext cx="934019" cy="11334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9415101-CD69-4926-B644-639E243F1D43}"/>
              </a:ext>
            </a:extLst>
          </p:cNvPr>
          <p:cNvSpPr/>
          <p:nvPr/>
        </p:nvSpPr>
        <p:spPr>
          <a:xfrm>
            <a:off x="1725789" y="870379"/>
            <a:ext cx="1600499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F0EBA5-BCAA-45A4-9410-02E2BB4CE75C}"/>
              </a:ext>
            </a:extLst>
          </p:cNvPr>
          <p:cNvSpPr/>
          <p:nvPr/>
        </p:nvSpPr>
        <p:spPr>
          <a:xfrm>
            <a:off x="2110541" y="1465541"/>
            <a:ext cx="863787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A16739-58AC-4FFC-9901-7B042866DCD3}"/>
              </a:ext>
            </a:extLst>
          </p:cNvPr>
          <p:cNvGrpSpPr/>
          <p:nvPr/>
        </p:nvGrpSpPr>
        <p:grpSpPr>
          <a:xfrm>
            <a:off x="58277" y="2412213"/>
            <a:ext cx="4743067" cy="2035301"/>
            <a:chOff x="184946" y="2341395"/>
            <a:chExt cx="4743067" cy="2035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B7540A-B7D9-4835-9BA0-E6767BB5EAF1}"/>
                    </a:ext>
                  </a:extLst>
                </p:cNvPr>
                <p:cNvSpPr/>
                <p:nvPr/>
              </p:nvSpPr>
              <p:spPr>
                <a:xfrm>
                  <a:off x="184946" y="3018405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1B7540A-B7D9-4835-9BA0-E6767BB5E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46" y="3018405"/>
                  <a:ext cx="1283748" cy="6564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910FAC9-D34E-496D-86F6-C3448EE279DB}"/>
                    </a:ext>
                  </a:extLst>
                </p:cNvPr>
                <p:cNvSpPr/>
                <p:nvPr/>
              </p:nvSpPr>
              <p:spPr>
                <a:xfrm>
                  <a:off x="1109012" y="2341395"/>
                  <a:ext cx="3819001" cy="2035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/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910FAC9-D34E-496D-86F6-C3448EE279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012" y="2341395"/>
                  <a:ext cx="3819001" cy="20353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0D5E59-5E7B-4BFC-8F76-53FEC950FEEF}"/>
                  </a:ext>
                </a:extLst>
              </p:cNvPr>
              <p:cNvSpPr/>
              <p:nvPr/>
            </p:nvSpPr>
            <p:spPr>
              <a:xfrm>
                <a:off x="1535077" y="2544008"/>
                <a:ext cx="1356766" cy="1085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0D5E59-5E7B-4BFC-8F76-53FEC950F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077" y="2544008"/>
                <a:ext cx="1356766" cy="10855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BB842C-789A-4B03-B237-2AA6A510F88E}"/>
                  </a:ext>
                </a:extLst>
              </p:cNvPr>
              <p:cNvSpPr/>
              <p:nvPr/>
            </p:nvSpPr>
            <p:spPr>
              <a:xfrm>
                <a:off x="2793871" y="2794208"/>
                <a:ext cx="1513552" cy="542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BB842C-789A-4B03-B237-2AA6A510F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871" y="2794208"/>
                <a:ext cx="1513552" cy="5427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AB23FF-C863-4E43-BBD8-E22A138CFD88}"/>
                  </a:ext>
                </a:extLst>
              </p:cNvPr>
              <p:cNvSpPr/>
              <p:nvPr/>
            </p:nvSpPr>
            <p:spPr>
              <a:xfrm>
                <a:off x="2134542" y="3661183"/>
                <a:ext cx="1513552" cy="542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AB23FF-C863-4E43-BBD8-E22A138CF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42" y="3661183"/>
                <a:ext cx="1513552" cy="5427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82F63-1867-4302-83BA-5AABBD4B57C7}"/>
                  </a:ext>
                </a:extLst>
              </p:cNvPr>
              <p:cNvSpPr/>
              <p:nvPr/>
            </p:nvSpPr>
            <p:spPr>
              <a:xfrm>
                <a:off x="2793871" y="2801640"/>
                <a:ext cx="1513552" cy="5427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382F63-1867-4302-83BA-5AABBD4B5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871" y="2801640"/>
                <a:ext cx="1513552" cy="5427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CA32DF-37FC-4BE4-83CA-3D98CCE3D4A0}"/>
                  </a:ext>
                </a:extLst>
              </p:cNvPr>
              <p:cNvSpPr/>
              <p:nvPr/>
            </p:nvSpPr>
            <p:spPr>
              <a:xfrm>
                <a:off x="1712105" y="3042922"/>
                <a:ext cx="1002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CA32DF-37FC-4BE4-83CA-3D98CCE3D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105" y="3042922"/>
                <a:ext cx="100271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DA14D76-22D4-4A6D-876F-FE30CAC10DD1}"/>
                  </a:ext>
                </a:extLst>
              </p:cNvPr>
              <p:cNvSpPr/>
              <p:nvPr/>
            </p:nvSpPr>
            <p:spPr>
              <a:xfrm>
                <a:off x="1945969" y="5354040"/>
                <a:ext cx="1513552" cy="11334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DA14D76-22D4-4A6D-876F-FE30CAC10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969" y="5354040"/>
                <a:ext cx="1513552" cy="11334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B76FB36-C7B0-4AB4-A11F-537F1F18DFFD}"/>
                  </a:ext>
                </a:extLst>
              </p:cNvPr>
              <p:cNvSpPr/>
              <p:nvPr/>
            </p:nvSpPr>
            <p:spPr>
              <a:xfrm>
                <a:off x="2112102" y="5869372"/>
                <a:ext cx="11812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B76FB36-C7B0-4AB4-A11F-537F1F18D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102" y="5869372"/>
                <a:ext cx="118128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634C0A2-506B-4640-AA3B-37955781546A}"/>
              </a:ext>
            </a:extLst>
          </p:cNvPr>
          <p:cNvGrpSpPr/>
          <p:nvPr/>
        </p:nvGrpSpPr>
        <p:grpSpPr>
          <a:xfrm>
            <a:off x="7117265" y="947007"/>
            <a:ext cx="4326293" cy="656462"/>
            <a:chOff x="5459135" y="3102180"/>
            <a:chExt cx="4326293" cy="6564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53FFC6E-5450-4723-9D10-6445796C41A2}"/>
                    </a:ext>
                  </a:extLst>
                </p:cNvPr>
                <p:cNvSpPr/>
                <p:nvPr/>
              </p:nvSpPr>
              <p:spPr>
                <a:xfrm>
                  <a:off x="5459135" y="3102180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53FFC6E-5450-4723-9D10-6445796C41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135" y="3102180"/>
                  <a:ext cx="1283748" cy="65646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09D3A40-03D3-4C95-B984-25E1D08574F0}"/>
                    </a:ext>
                  </a:extLst>
                </p:cNvPr>
                <p:cNvSpPr/>
                <p:nvPr/>
              </p:nvSpPr>
              <p:spPr>
                <a:xfrm>
                  <a:off x="6588898" y="3148825"/>
                  <a:ext cx="319653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∙(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09D3A40-03D3-4C95-B984-25E1D085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898" y="3148825"/>
                  <a:ext cx="319653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A5EFDFF-A1A0-46B0-89C7-D42356284D5B}"/>
                  </a:ext>
                </a:extLst>
              </p:cNvPr>
              <p:cNvSpPr/>
              <p:nvPr/>
            </p:nvSpPr>
            <p:spPr>
              <a:xfrm>
                <a:off x="7174288" y="1734083"/>
                <a:ext cx="34679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∙(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A5EFDFF-A1A0-46B0-89C7-D42356284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288" y="1734083"/>
                <a:ext cx="346798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D40975-6F2B-4B29-89BF-9999DBA4F1F1}"/>
                  </a:ext>
                </a:extLst>
              </p:cNvPr>
              <p:cNvSpPr/>
              <p:nvPr/>
            </p:nvSpPr>
            <p:spPr>
              <a:xfrm>
                <a:off x="7082405" y="2465221"/>
                <a:ext cx="9537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D40975-6F2B-4B29-89BF-9999DBA4F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405" y="2465221"/>
                <a:ext cx="95375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28F24E-8762-4491-861A-D365371A1304}"/>
                  </a:ext>
                </a:extLst>
              </p:cNvPr>
              <p:cNvSpPr/>
              <p:nvPr/>
            </p:nvSpPr>
            <p:spPr>
              <a:xfrm>
                <a:off x="6028061" y="2456356"/>
                <a:ext cx="12975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28F24E-8762-4491-861A-D365371A1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61" y="2456356"/>
                <a:ext cx="129753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C0C33D-C65D-400A-94EC-F026BFD0AE85}"/>
                  </a:ext>
                </a:extLst>
              </p:cNvPr>
              <p:cNvSpPr/>
              <p:nvPr/>
            </p:nvSpPr>
            <p:spPr>
              <a:xfrm rot="10800000" flipV="1">
                <a:off x="8866508" y="3073399"/>
                <a:ext cx="3309246" cy="71120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1C0C33D-C65D-400A-94EC-F026BFD0A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866508" y="3073399"/>
                <a:ext cx="3309246" cy="71120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BA9A08-8102-44DF-B54E-9727485A4C64}"/>
                  </a:ext>
                </a:extLst>
              </p:cNvPr>
              <p:cNvSpPr/>
              <p:nvPr/>
            </p:nvSpPr>
            <p:spPr>
              <a:xfrm>
                <a:off x="7812294" y="2473190"/>
                <a:ext cx="82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1BA9A08-8102-44DF-B54E-9727485A4C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294" y="2473190"/>
                <a:ext cx="82625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097F08-2623-4C9C-8609-EF86AD9E07AD}"/>
                  </a:ext>
                </a:extLst>
              </p:cNvPr>
              <p:cNvSpPr/>
              <p:nvPr/>
            </p:nvSpPr>
            <p:spPr>
              <a:xfrm>
                <a:off x="6351673" y="3171282"/>
                <a:ext cx="1779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2097F08-2623-4C9C-8609-EF86AD9E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673" y="3171282"/>
                <a:ext cx="1779654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72220-2AEB-42D1-8D7F-CAC9B0592812}"/>
                  </a:ext>
                </a:extLst>
              </p:cNvPr>
              <p:cNvSpPr/>
              <p:nvPr/>
            </p:nvSpPr>
            <p:spPr>
              <a:xfrm>
                <a:off x="6375665" y="3913674"/>
                <a:ext cx="16365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E72220-2AEB-42D1-8D7F-CAC9B05928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665" y="3913674"/>
                <a:ext cx="163653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A03033C-F9DD-4B43-AFB8-F63F83DFAB3A}"/>
              </a:ext>
            </a:extLst>
          </p:cNvPr>
          <p:cNvGrpSpPr/>
          <p:nvPr/>
        </p:nvGrpSpPr>
        <p:grpSpPr>
          <a:xfrm>
            <a:off x="6417833" y="4747447"/>
            <a:ext cx="2916807" cy="653640"/>
            <a:chOff x="828343" y="2623772"/>
            <a:chExt cx="2916807" cy="653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610B9A3-B46E-4A88-A1EB-546CD9C8911D}"/>
                    </a:ext>
                  </a:extLst>
                </p:cNvPr>
                <p:cNvSpPr/>
                <p:nvPr/>
              </p:nvSpPr>
              <p:spPr>
                <a:xfrm>
                  <a:off x="828343" y="2623772"/>
                  <a:ext cx="1202958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610B9A3-B46E-4A88-A1EB-546CD9C891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343" y="2623772"/>
                  <a:ext cx="1202958" cy="65364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6C463B-9AED-4CD8-8C09-AD5D3EE59383}"/>
                    </a:ext>
                  </a:extLst>
                </p:cNvPr>
                <p:cNvSpPr/>
                <p:nvPr/>
              </p:nvSpPr>
              <p:spPr>
                <a:xfrm>
                  <a:off x="1834307" y="2683156"/>
                  <a:ext cx="19108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cot</m:t>
                                </m:r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86C463B-9AED-4CD8-8C09-AD5D3EE593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4307" y="2683156"/>
                  <a:ext cx="1910843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315F41-4499-438B-A2F6-DB83D48409E7}"/>
                  </a:ext>
                </a:extLst>
              </p:cNvPr>
              <p:cNvSpPr/>
              <p:nvPr/>
            </p:nvSpPr>
            <p:spPr>
              <a:xfrm>
                <a:off x="9317032" y="4879605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F315F41-4499-438B-A2F6-DB83D48409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032" y="4879605"/>
                <a:ext cx="83266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E74D09D4-5FB8-4559-A7EE-A34BE9C09404}"/>
              </a:ext>
            </a:extLst>
          </p:cNvPr>
          <p:cNvSpPr/>
          <p:nvPr/>
        </p:nvSpPr>
        <p:spPr>
          <a:xfrm>
            <a:off x="9265580" y="4892995"/>
            <a:ext cx="864483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89E028-736C-4C5B-B72C-08D2C8827222}"/>
              </a:ext>
            </a:extLst>
          </p:cNvPr>
          <p:cNvSpPr/>
          <p:nvPr/>
        </p:nvSpPr>
        <p:spPr>
          <a:xfrm>
            <a:off x="7601537" y="125264"/>
            <a:ext cx="343099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2DC9AFD-3224-4D7B-AAAE-69AB33128217}"/>
              </a:ext>
            </a:extLst>
          </p:cNvPr>
          <p:cNvSpPr/>
          <p:nvPr/>
        </p:nvSpPr>
        <p:spPr>
          <a:xfrm>
            <a:off x="5415947" y="974867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82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0.28281 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-0.11615 0.2967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0.04844 -0.153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.00834 L 0.04115 0.3273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" y="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 animBg="1"/>
      <p:bldP spid="8" grpId="1" animBg="1"/>
      <p:bldP spid="9" grpId="0" animBg="1"/>
      <p:bldP spid="9" grpId="1" animBg="1"/>
      <p:bldP spid="13" grpId="0"/>
      <p:bldP spid="14" grpId="0"/>
      <p:bldP spid="14" grpId="1"/>
      <p:bldP spid="15" grpId="0"/>
      <p:bldP spid="19" grpId="0"/>
      <p:bldP spid="20" grpId="0"/>
      <p:bldP spid="20" grpId="1"/>
      <p:bldP spid="21" grpId="0"/>
      <p:bldP spid="21" grpId="1"/>
      <p:bldP spid="22" grpId="0"/>
      <p:bldP spid="22" grpId="1"/>
      <p:bldP spid="30" grpId="0"/>
      <p:bldP spid="31" grpId="0"/>
      <p:bldP spid="32" grpId="0"/>
      <p:bldP spid="33" grpId="0" animBg="1"/>
      <p:bldP spid="33" grpId="1" animBg="1"/>
      <p:bldP spid="34" grpId="0"/>
      <p:bldP spid="35" grpId="0"/>
      <p:bldP spid="40" grpId="0"/>
      <p:bldP spid="41" grpId="0" animBg="1"/>
      <p:bldP spid="3" grpId="0" animBg="1"/>
      <p:bldP spid="3" grpId="1" animBg="1"/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F93F7E-A719-41B3-8E9C-C96C3CD7AE5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       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1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Form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2F93F7E-A719-41B3-8E9C-C96C3CD7A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24A227-7ADA-43EF-93CA-F33CE76135F3}"/>
              </a:ext>
            </a:extLst>
          </p:cNvPr>
          <p:cNvSpPr/>
          <p:nvPr/>
        </p:nvSpPr>
        <p:spPr>
          <a:xfrm>
            <a:off x="1896656" y="986393"/>
            <a:ext cx="1510655" cy="4583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EA499-29F1-4715-85FC-F9F78AC7B505}"/>
                  </a:ext>
                </a:extLst>
              </p:cNvPr>
              <p:cNvSpPr/>
              <p:nvPr/>
            </p:nvSpPr>
            <p:spPr>
              <a:xfrm>
                <a:off x="4052449" y="642608"/>
                <a:ext cx="1806457" cy="111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E3EA499-29F1-4715-85FC-F9F78AC7B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449" y="642608"/>
                <a:ext cx="1806457" cy="1117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AAE702-97D9-4FEF-86C2-F882377A7FCD}"/>
                  </a:ext>
                </a:extLst>
              </p:cNvPr>
              <p:cNvSpPr/>
              <p:nvPr/>
            </p:nvSpPr>
            <p:spPr>
              <a:xfrm>
                <a:off x="3256095" y="972014"/>
                <a:ext cx="916276" cy="656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AAE702-97D9-4FEF-86C2-F882377A7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095" y="972014"/>
                <a:ext cx="916276" cy="656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F15551-2260-4359-9B37-B40A7C66621E}"/>
              </a:ext>
            </a:extLst>
          </p:cNvPr>
          <p:cNvCxnSpPr>
            <a:cxnSpLocks/>
          </p:cNvCxnSpPr>
          <p:nvPr/>
        </p:nvCxnSpPr>
        <p:spPr>
          <a:xfrm>
            <a:off x="5663569" y="1353808"/>
            <a:ext cx="9189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B289AB-C538-41B5-961E-4533BE4495EA}"/>
                  </a:ext>
                </a:extLst>
              </p:cNvPr>
              <p:cNvSpPr/>
              <p:nvPr/>
            </p:nvSpPr>
            <p:spPr>
              <a:xfrm>
                <a:off x="6582486" y="879887"/>
                <a:ext cx="918917" cy="711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3B289AB-C538-41B5-961E-4533BE449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486" y="879887"/>
                <a:ext cx="918917" cy="7111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B1FFDF-9E7D-4403-9C66-52407363226D}"/>
                  </a:ext>
                </a:extLst>
              </p:cNvPr>
              <p:cNvSpPr/>
              <p:nvPr/>
            </p:nvSpPr>
            <p:spPr>
              <a:xfrm>
                <a:off x="7501403" y="1076549"/>
                <a:ext cx="1038120" cy="514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B1FFDF-9E7D-4403-9C66-524073632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403" y="1076549"/>
                <a:ext cx="1038120" cy="514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58B7D0-4C68-4975-A1A4-6B496AC69427}"/>
                  </a:ext>
                </a:extLst>
              </p:cNvPr>
              <p:cNvSpPr/>
              <p:nvPr/>
            </p:nvSpPr>
            <p:spPr>
              <a:xfrm rot="10800000" flipV="1">
                <a:off x="9430980" y="1628476"/>
                <a:ext cx="276102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58B7D0-4C68-4975-A1A4-6B496AC69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430980" y="1628476"/>
                <a:ext cx="2761020" cy="9593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71E87C-DFAD-476C-AB6A-0EB1CD142A16}"/>
                  </a:ext>
                </a:extLst>
              </p:cNvPr>
              <p:cNvSpPr/>
              <p:nvPr/>
            </p:nvSpPr>
            <p:spPr>
              <a:xfrm>
                <a:off x="182327" y="2239173"/>
                <a:ext cx="2092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ssume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A71E87C-DFAD-476C-AB6A-0EB1CD142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7" y="2239173"/>
                <a:ext cx="20922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BBBF8E1-570D-4705-BAFE-F97279460317}"/>
              </a:ext>
            </a:extLst>
          </p:cNvPr>
          <p:cNvGrpSpPr/>
          <p:nvPr/>
        </p:nvGrpSpPr>
        <p:grpSpPr>
          <a:xfrm>
            <a:off x="2009636" y="1843797"/>
            <a:ext cx="2557841" cy="1117165"/>
            <a:chOff x="2009636" y="1843797"/>
            <a:chExt cx="2557841" cy="1117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FD2088-A4EC-456B-B549-9841FB95869D}"/>
                    </a:ext>
                  </a:extLst>
                </p:cNvPr>
                <p:cNvSpPr/>
                <p:nvPr/>
              </p:nvSpPr>
              <p:spPr>
                <a:xfrm>
                  <a:off x="2761020" y="1843797"/>
                  <a:ext cx="1806457" cy="1117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CFD2088-A4EC-456B-B549-9841FB958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020" y="1843797"/>
                  <a:ext cx="1806457" cy="11171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61F753-7E61-4F78-B9CB-848707C0C64C}"/>
                    </a:ext>
                  </a:extLst>
                </p:cNvPr>
                <p:cNvSpPr/>
                <p:nvPr/>
              </p:nvSpPr>
              <p:spPr>
                <a:xfrm>
                  <a:off x="2009636" y="2173203"/>
                  <a:ext cx="916276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561F753-7E61-4F78-B9CB-848707C0C6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9636" y="2173203"/>
                  <a:ext cx="916276" cy="6564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F3D82-9406-447D-9A92-D2F2EED51104}"/>
                  </a:ext>
                </a:extLst>
              </p:cNvPr>
              <p:cNvSpPr/>
              <p:nvPr/>
            </p:nvSpPr>
            <p:spPr>
              <a:xfrm>
                <a:off x="861479" y="3650280"/>
                <a:ext cx="1360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F3D82-9406-447D-9A92-D2F2EED51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79" y="3650280"/>
                <a:ext cx="136005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7B6A52-0E8F-4825-830E-A27396AB523E}"/>
                  </a:ext>
                </a:extLst>
              </p:cNvPr>
              <p:cNvSpPr/>
              <p:nvPr/>
            </p:nvSpPr>
            <p:spPr>
              <a:xfrm>
                <a:off x="2057786" y="3238228"/>
                <a:ext cx="3739935" cy="1117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</m:func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7B6A52-0E8F-4825-830E-A27396AB5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786" y="3238228"/>
                <a:ext cx="3739935" cy="11171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98114B-DAF1-4773-93D8-EEBF7646D0BD}"/>
                  </a:ext>
                </a:extLst>
              </p:cNvPr>
              <p:cNvSpPr/>
              <p:nvPr/>
            </p:nvSpPr>
            <p:spPr>
              <a:xfrm>
                <a:off x="9353756" y="3594311"/>
                <a:ext cx="2815348" cy="60789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398114B-DAF1-4773-93D8-EEBF7646D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756" y="3594311"/>
                <a:ext cx="2815348" cy="6078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9A2A78-B6F3-415D-B481-F3CD3AAF9E0A}"/>
                  </a:ext>
                </a:extLst>
              </p:cNvPr>
              <p:cNvSpPr/>
              <p:nvPr/>
            </p:nvSpPr>
            <p:spPr>
              <a:xfrm>
                <a:off x="10512185" y="2784690"/>
                <a:ext cx="14854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∞×0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9A2A78-B6F3-415D-B481-F3CD3AAF9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185" y="2784690"/>
                <a:ext cx="148540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3DC40B-C9B1-49F8-B8F2-A36035AE4E57}"/>
                  </a:ext>
                </a:extLst>
              </p:cNvPr>
              <p:cNvSpPr/>
              <p:nvPr/>
            </p:nvSpPr>
            <p:spPr>
              <a:xfrm>
                <a:off x="9884203" y="4355393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43DC40B-C9B1-49F8-B8F2-A36035AE4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203" y="4355393"/>
                <a:ext cx="877227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0512C267-0979-4FB0-800C-1EECEC569F2E}"/>
              </a:ext>
            </a:extLst>
          </p:cNvPr>
          <p:cNvGrpSpPr/>
          <p:nvPr/>
        </p:nvGrpSpPr>
        <p:grpSpPr>
          <a:xfrm>
            <a:off x="6284511" y="4329231"/>
            <a:ext cx="3545396" cy="1159805"/>
            <a:chOff x="6284511" y="4329231"/>
            <a:chExt cx="3545396" cy="115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3FC9A10-98BA-4FC2-945C-9A46B9B200E5}"/>
                    </a:ext>
                  </a:extLst>
                </p:cNvPr>
                <p:cNvSpPr/>
                <p:nvPr/>
              </p:nvSpPr>
              <p:spPr>
                <a:xfrm>
                  <a:off x="7361987" y="4329231"/>
                  <a:ext cx="2467920" cy="1159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3FC9A10-98BA-4FC2-945C-9A46B9B200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1987" y="4329231"/>
                  <a:ext cx="2467920" cy="115980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1C622F1-75D5-4F01-9CC2-0484937F4934}"/>
                    </a:ext>
                  </a:extLst>
                </p:cNvPr>
                <p:cNvSpPr/>
                <p:nvPr/>
              </p:nvSpPr>
              <p:spPr>
                <a:xfrm>
                  <a:off x="6284511" y="4624326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1C622F1-75D5-4F01-9CC2-0484937F49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4511" y="4624326"/>
                  <a:ext cx="1265475" cy="65364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9987946-644D-4E59-9174-83625B451B9A}"/>
              </a:ext>
            </a:extLst>
          </p:cNvPr>
          <p:cNvGrpSpPr/>
          <p:nvPr/>
        </p:nvGrpSpPr>
        <p:grpSpPr>
          <a:xfrm>
            <a:off x="6284511" y="2553249"/>
            <a:ext cx="4033878" cy="914033"/>
            <a:chOff x="6284511" y="2553249"/>
            <a:chExt cx="4033878" cy="914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71575E5-4179-4B20-82FC-E308D0CF4AA3}"/>
                    </a:ext>
                  </a:extLst>
                </p:cNvPr>
                <p:cNvSpPr/>
                <p:nvPr/>
              </p:nvSpPr>
              <p:spPr>
                <a:xfrm>
                  <a:off x="7312438" y="2553249"/>
                  <a:ext cx="3005951" cy="914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</m:func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num>
                                      <m:den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71575E5-4179-4B20-82FC-E308D0CF4A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438" y="2553249"/>
                  <a:ext cx="3005951" cy="91403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9494A20-4ED0-494C-B52C-78196C81F8CB}"/>
                    </a:ext>
                  </a:extLst>
                </p:cNvPr>
                <p:cNvSpPr/>
                <p:nvPr/>
              </p:nvSpPr>
              <p:spPr>
                <a:xfrm>
                  <a:off x="6284511" y="2748130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9494A20-4ED0-494C-B52C-78196C81F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4511" y="2748130"/>
                  <a:ext cx="1265475" cy="65364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052F57F-2EAC-430B-B944-F4974AF2DDDD}"/>
              </a:ext>
            </a:extLst>
          </p:cNvPr>
          <p:cNvGrpSpPr/>
          <p:nvPr/>
        </p:nvGrpSpPr>
        <p:grpSpPr>
          <a:xfrm>
            <a:off x="1675059" y="4806249"/>
            <a:ext cx="3871654" cy="1117165"/>
            <a:chOff x="1675059" y="4806249"/>
            <a:chExt cx="3871654" cy="1117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8914BAD-72E1-4525-8498-3E995A8D3834}"/>
                    </a:ext>
                  </a:extLst>
                </p:cNvPr>
                <p:cNvSpPr/>
                <p:nvPr/>
              </p:nvSpPr>
              <p:spPr>
                <a:xfrm>
                  <a:off x="2699203" y="4806249"/>
                  <a:ext cx="2847510" cy="1117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47D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IN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e>
                                          <m:sup>
                                            <m:r>
                                              <a:rPr lang="en-IN" sz="2800" i="0">
                                                <a:solidFill>
                                                  <a:srgbClr val="7030A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8914BAD-72E1-4525-8498-3E995A8D3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9203" y="4806249"/>
                  <a:ext cx="2847510" cy="11171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7C58BDC-9D48-4DC4-95D1-BEE4AA3F8701}"/>
                    </a:ext>
                  </a:extLst>
                </p:cNvPr>
                <p:cNvSpPr/>
                <p:nvPr/>
              </p:nvSpPr>
              <p:spPr>
                <a:xfrm>
                  <a:off x="1675059" y="5183708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17C58BDC-9D48-4DC4-95D1-BEE4AA3F8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5059" y="5183708"/>
                  <a:ext cx="1265475" cy="65364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B48B00-D10D-4381-B10D-7963527F71F8}"/>
              </a:ext>
            </a:extLst>
          </p:cNvPr>
          <p:cNvSpPr/>
          <p:nvPr/>
        </p:nvSpPr>
        <p:spPr>
          <a:xfrm>
            <a:off x="6049794" y="2129020"/>
            <a:ext cx="64800" cy="42984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BC3D672-D5AE-4455-B031-C0C5CE5B6FE6}"/>
              </a:ext>
            </a:extLst>
          </p:cNvPr>
          <p:cNvSpPr txBox="1">
            <a:spLocks/>
          </p:cNvSpPr>
          <p:nvPr/>
        </p:nvSpPr>
        <p:spPr>
          <a:xfrm>
            <a:off x="199445" y="1695283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5" name="Arrow: Notched Right 34">
            <a:extLst>
              <a:ext uri="{FF2B5EF4-FFF2-40B4-BE49-F238E27FC236}">
                <a16:creationId xmlns:a16="http://schemas.microsoft.com/office/drawing/2014/main" id="{EC9A842B-33C7-438D-8AB4-EECC7AFDE022}"/>
              </a:ext>
            </a:extLst>
          </p:cNvPr>
          <p:cNvSpPr/>
          <p:nvPr/>
        </p:nvSpPr>
        <p:spPr>
          <a:xfrm>
            <a:off x="19633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C69C076-2D7C-4EB7-AEAF-3B3C71719137}"/>
              </a:ext>
            </a:extLst>
          </p:cNvPr>
          <p:cNvSpPr/>
          <p:nvPr/>
        </p:nvSpPr>
        <p:spPr>
          <a:xfrm>
            <a:off x="199445" y="9466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</p:spTree>
    <p:extLst>
      <p:ext uri="{BB962C8B-B14F-4D97-AF65-F5344CB8AC3E}">
        <p14:creationId xmlns:p14="http://schemas.microsoft.com/office/powerpoint/2010/main" val="35659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-0.14817 -4.44444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4" grpId="0" animBg="1"/>
      <p:bldP spid="14" grpId="1" animBg="1"/>
      <p:bldP spid="15" grpId="0"/>
      <p:bldP spid="19" grpId="0"/>
      <p:bldP spid="20" grpId="0"/>
      <p:bldP spid="24" grpId="0" animBg="1"/>
      <p:bldP spid="24" grpId="1" animBg="1"/>
      <p:bldP spid="25" grpId="0"/>
      <p:bldP spid="27" grpId="0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is Indeterminate Forms?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0" y="1384144"/>
            <a:ext cx="4302400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 Suppose we want to find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86693" y="1012484"/>
                <a:ext cx="1286741" cy="946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693" y="1012484"/>
                <a:ext cx="1286741" cy="946519"/>
              </a:xfrm>
              <a:prstGeom prst="rect">
                <a:avLst/>
              </a:prstGeom>
              <a:blipFill>
                <a:blip r:embed="rId2"/>
                <a:stretch>
                  <a:fillRect l="-4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4"/>
          <p:cNvSpPr txBox="1">
            <a:spLocks/>
          </p:cNvSpPr>
          <p:nvPr/>
        </p:nvSpPr>
        <p:spPr>
          <a:xfrm>
            <a:off x="287329" y="2367923"/>
            <a:ext cx="1157639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Then,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68893" y="3071922"/>
                <a:ext cx="1286741" cy="946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800" b="0" i="1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 b="0" i="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893" y="3071922"/>
                <a:ext cx="1286741" cy="946519"/>
              </a:xfrm>
              <a:prstGeom prst="rect">
                <a:avLst/>
              </a:prstGeom>
              <a:blipFill>
                <a:blip r:embed="rId3"/>
                <a:stretch>
                  <a:fillRect l="-47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488925" y="3074968"/>
                <a:ext cx="1286741" cy="946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25" y="3074968"/>
                <a:ext cx="1286741" cy="946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03741" y="4121042"/>
                <a:ext cx="1084403" cy="94651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741" y="4121042"/>
                <a:ext cx="1084403" cy="946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Bent-Up Arrow 13"/>
          <p:cNvSpPr/>
          <p:nvPr/>
        </p:nvSpPr>
        <p:spPr>
          <a:xfrm rot="5400000">
            <a:off x="3094553" y="5163299"/>
            <a:ext cx="977814" cy="806466"/>
          </a:xfrm>
          <a:prstGeom prst="bentUp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876689" y="5386678"/>
                <a:ext cx="6345397" cy="94497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The form</a:t>
                </a:r>
                <a14:m>
                  <m:oMath xmlns:m="http://schemas.openxmlformats.org/officeDocument/2006/math">
                    <m:r>
                      <a:rPr lang="en-IN" sz="3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2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IN" sz="32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32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∞ </m:t>
                        </m:r>
                      </m:num>
                      <m:den>
                        <m:r>
                          <a:rPr lang="en-IN" sz="3200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en-IN" sz="3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32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is called Indeterm</a:t>
                </a:r>
                <a:r>
                  <a:rPr lang="en-IN" sz="2800" dirty="0">
                    <a:solidFill>
                      <a:srgbClr val="002060"/>
                    </a:solidFill>
                  </a:rPr>
                  <a:t>inate Form</a:t>
                </a:r>
                <a:r>
                  <a:rPr lang="en-IN" sz="2800" dirty="0"/>
                  <a:t> 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689" y="5386678"/>
                <a:ext cx="6345397" cy="944971"/>
              </a:xfrm>
              <a:prstGeom prst="rect">
                <a:avLst/>
              </a:prstGeom>
              <a:blipFill>
                <a:blip r:embed="rId6"/>
                <a:stretch>
                  <a:fillRect l="-865" r="-9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4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1DB1B4B6-B700-425A-9E76-17E0224AC829}"/>
              </a:ext>
            </a:extLst>
          </p:cNvPr>
          <p:cNvGrpSpPr/>
          <p:nvPr/>
        </p:nvGrpSpPr>
        <p:grpSpPr>
          <a:xfrm>
            <a:off x="8963077" y="1832461"/>
            <a:ext cx="3176765" cy="3523310"/>
            <a:chOff x="8963077" y="1832461"/>
            <a:chExt cx="3176765" cy="371199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1DE62F-11FF-4BE1-8CDA-A36242150FD6}"/>
                </a:ext>
              </a:extLst>
            </p:cNvPr>
            <p:cNvSpPr/>
            <p:nvPr/>
          </p:nvSpPr>
          <p:spPr>
            <a:xfrm rot="10800000" flipV="1">
              <a:off x="8963077" y="1832461"/>
              <a:ext cx="3176765" cy="3711996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A588BB3-C863-430B-BEDD-F693CEDE63FE}"/>
                    </a:ext>
                  </a:extLst>
                </p:cNvPr>
                <p:cNvSpPr/>
                <p:nvPr/>
              </p:nvSpPr>
              <p:spPr>
                <a:xfrm>
                  <a:off x="9627742" y="1905534"/>
                  <a:ext cx="2196820" cy="827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  <m:d>
                          <m:d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A588BB3-C863-430B-BEDD-F693CEDE63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742" y="1905534"/>
                  <a:ext cx="2196820" cy="82727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73B3E9-E757-47F2-BA0F-37647C35E0F9}"/>
              </a:ext>
            </a:extLst>
          </p:cNvPr>
          <p:cNvGrpSpPr/>
          <p:nvPr/>
        </p:nvGrpSpPr>
        <p:grpSpPr>
          <a:xfrm>
            <a:off x="576636" y="2317581"/>
            <a:ext cx="6120812" cy="2035301"/>
            <a:chOff x="856918" y="2247627"/>
            <a:chExt cx="6120812" cy="20353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CE93488-EB75-4661-A6A3-D6FA1E0AAE41}"/>
                    </a:ext>
                  </a:extLst>
                </p:cNvPr>
                <p:cNvSpPr/>
                <p:nvPr/>
              </p:nvSpPr>
              <p:spPr>
                <a:xfrm>
                  <a:off x="1934395" y="2247627"/>
                  <a:ext cx="5043335" cy="20353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/>
                                    </m:f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1                                                            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  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ctrlPr>
                                      <a:rPr lang="en-IN" sz="2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CE93488-EB75-4661-A6A3-D6FA1E0AAE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4395" y="2247627"/>
                  <a:ext cx="5043335" cy="2035301"/>
                </a:xfrm>
                <a:prstGeom prst="rect">
                  <a:avLst/>
                </a:prstGeom>
                <a:blipFill>
                  <a:blip r:embed="rId3"/>
                  <a:stretch>
                    <a:fillRect r="-157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471CA9F-50BD-4BB9-A51C-9E7E0B0300E9}"/>
                    </a:ext>
                  </a:extLst>
                </p:cNvPr>
                <p:cNvSpPr/>
                <p:nvPr/>
              </p:nvSpPr>
              <p:spPr>
                <a:xfrm>
                  <a:off x="856918" y="2951992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471CA9F-50BD-4BB9-A51C-9E7E0B0300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918" y="2951992"/>
                  <a:ext cx="1283748" cy="6564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7E3AA0-3688-4F40-A669-2156B13125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E7E3AA0-3688-4F40-A669-2156B13125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E82E33-0369-4115-BF81-58C57CFA7F5F}"/>
                  </a:ext>
                </a:extLst>
              </p:cNvPr>
              <p:cNvSpPr/>
              <p:nvPr/>
            </p:nvSpPr>
            <p:spPr>
              <a:xfrm>
                <a:off x="4122032" y="871965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E82E33-0369-4115-BF81-58C57CFA7F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032" y="871965"/>
                <a:ext cx="877227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0D0B9C2-1BC7-4AD4-BC7D-6DD85C19AEAC}"/>
              </a:ext>
            </a:extLst>
          </p:cNvPr>
          <p:cNvGrpSpPr/>
          <p:nvPr/>
        </p:nvGrpSpPr>
        <p:grpSpPr>
          <a:xfrm>
            <a:off x="576636" y="756327"/>
            <a:ext cx="3545396" cy="1159805"/>
            <a:chOff x="6229525" y="4749349"/>
            <a:chExt cx="3545396" cy="1159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6BEA2F8-909D-4EF8-A587-204200185FC2}"/>
                    </a:ext>
                  </a:extLst>
                </p:cNvPr>
                <p:cNvSpPr/>
                <p:nvPr/>
              </p:nvSpPr>
              <p:spPr>
                <a:xfrm>
                  <a:off x="6229525" y="5065412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6BEA2F8-909D-4EF8-A587-204200185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9525" y="5065412"/>
                  <a:ext cx="1283748" cy="6564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DA09A55-09D7-413E-963B-FB468768E526}"/>
                    </a:ext>
                  </a:extLst>
                </p:cNvPr>
                <p:cNvSpPr/>
                <p:nvPr/>
              </p:nvSpPr>
              <p:spPr>
                <a:xfrm>
                  <a:off x="7307002" y="4749349"/>
                  <a:ext cx="2467919" cy="11598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func>
                                              <m:func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tan</m:t>
                                                </m:r>
                                              </m:fName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DA09A55-09D7-413E-963B-FB468768E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002" y="4749349"/>
                  <a:ext cx="2467919" cy="115980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C639E8D-1CC3-477A-9A3E-EAB7EE5E563F}"/>
              </a:ext>
            </a:extLst>
          </p:cNvPr>
          <p:cNvSpPr/>
          <p:nvPr/>
        </p:nvSpPr>
        <p:spPr>
          <a:xfrm>
            <a:off x="2626815" y="1552274"/>
            <a:ext cx="522514" cy="355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1C839C-52AE-49EE-B9B6-10BAC9A721E9}"/>
                  </a:ext>
                </a:extLst>
              </p:cNvPr>
              <p:cNvSpPr/>
              <p:nvPr/>
            </p:nvSpPr>
            <p:spPr>
              <a:xfrm>
                <a:off x="1982569" y="2560516"/>
                <a:ext cx="1505412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1C839C-52AE-49EE-B9B6-10BAC9A72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569" y="2560516"/>
                <a:ext cx="1505412" cy="827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A1E645-7511-448C-97C4-71873F80E244}"/>
                  </a:ext>
                </a:extLst>
              </p:cNvPr>
              <p:cNvSpPr/>
              <p:nvPr/>
            </p:nvSpPr>
            <p:spPr>
              <a:xfrm>
                <a:off x="4019839" y="3539429"/>
                <a:ext cx="9648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A1E645-7511-448C-97C4-71873F80E2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39" y="3539429"/>
                <a:ext cx="9648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72482AF2-D404-4BAE-A2E6-8F47F48CE764}"/>
              </a:ext>
            </a:extLst>
          </p:cNvPr>
          <p:cNvGrpSpPr/>
          <p:nvPr/>
        </p:nvGrpSpPr>
        <p:grpSpPr>
          <a:xfrm>
            <a:off x="3323651" y="2460243"/>
            <a:ext cx="3727431" cy="1089864"/>
            <a:chOff x="3323651" y="2460243"/>
            <a:chExt cx="3727431" cy="1089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9642AA1-BB26-49FD-A915-A70CB0AC37A8}"/>
                    </a:ext>
                  </a:extLst>
                </p:cNvPr>
                <p:cNvSpPr/>
                <p:nvPr/>
              </p:nvSpPr>
              <p:spPr>
                <a:xfrm>
                  <a:off x="3323651" y="2460243"/>
                  <a:ext cx="3727431" cy="10691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sec</m:t>
                                        </m:r>
                                      </m:e>
                                      <m:sup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</m:func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9642AA1-BB26-49FD-A915-A70CB0AC37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3651" y="2460243"/>
                  <a:ext cx="3727431" cy="106913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03D28EB-E3B7-41DA-9D82-85EF38DB4E28}"/>
                    </a:ext>
                  </a:extLst>
                </p:cNvPr>
                <p:cNvSpPr/>
                <p:nvPr/>
              </p:nvSpPr>
              <p:spPr>
                <a:xfrm>
                  <a:off x="4909964" y="3026887"/>
                  <a:ext cx="64402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03D28EB-E3B7-41DA-9D82-85EF38DB4E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9964" y="3026887"/>
                  <a:ext cx="64402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50EC51B-C234-4FAA-9019-8A48F37E8F13}"/>
              </a:ext>
            </a:extLst>
          </p:cNvPr>
          <p:cNvSpPr/>
          <p:nvPr/>
        </p:nvSpPr>
        <p:spPr>
          <a:xfrm>
            <a:off x="1980929" y="779632"/>
            <a:ext cx="1850842" cy="711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9611BCF-7B9D-4836-BA98-E55279BCC8EB}"/>
              </a:ext>
            </a:extLst>
          </p:cNvPr>
          <p:cNvGrpSpPr/>
          <p:nvPr/>
        </p:nvGrpSpPr>
        <p:grpSpPr>
          <a:xfrm>
            <a:off x="576636" y="4677593"/>
            <a:ext cx="4321862" cy="1103764"/>
            <a:chOff x="576636" y="4677593"/>
            <a:chExt cx="4321862" cy="1103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15F1A9D-6F47-4F64-A477-2AA6DED38E8B}"/>
                    </a:ext>
                  </a:extLst>
                </p:cNvPr>
                <p:cNvSpPr/>
                <p:nvPr/>
              </p:nvSpPr>
              <p:spPr>
                <a:xfrm>
                  <a:off x="576636" y="490124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15F1A9D-6F47-4F64-A477-2AA6DED38E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636" y="4901244"/>
                  <a:ext cx="1283748" cy="65646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6793CB4-2864-43D2-944F-8C5C88DD8631}"/>
                    </a:ext>
                  </a:extLst>
                </p:cNvPr>
                <p:cNvSpPr/>
                <p:nvPr/>
              </p:nvSpPr>
              <p:spPr>
                <a:xfrm>
                  <a:off x="1748803" y="4677593"/>
                  <a:ext cx="3149695" cy="11037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sec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6793CB4-2864-43D2-944F-8C5C88DD86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8803" y="4677593"/>
                  <a:ext cx="3149695" cy="11037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D02B6B5-1357-487D-B38F-58F770341E6F}"/>
                  </a:ext>
                </a:extLst>
              </p:cNvPr>
              <p:cNvSpPr/>
              <p:nvPr/>
            </p:nvSpPr>
            <p:spPr>
              <a:xfrm rot="10800000" flipV="1">
                <a:off x="9345642" y="870376"/>
                <a:ext cx="276102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D02B6B5-1357-487D-B38F-58F770341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345642" y="870376"/>
                <a:ext cx="2761020" cy="95934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9204952-5F6F-4ECF-A2D5-9F34E6CD83C5}"/>
                  </a:ext>
                </a:extLst>
              </p:cNvPr>
              <p:cNvSpPr/>
              <p:nvPr/>
            </p:nvSpPr>
            <p:spPr>
              <a:xfrm>
                <a:off x="9269313" y="2801584"/>
                <a:ext cx="2564292" cy="1254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IN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func>
                                  <m: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9204952-5F6F-4ECF-A2D5-9F34E6CD8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13" y="2801584"/>
                <a:ext cx="2564292" cy="12548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1DA031C-143C-4ED5-B09D-EEABA951F8FF}"/>
                  </a:ext>
                </a:extLst>
              </p:cNvPr>
              <p:cNvSpPr/>
              <p:nvPr/>
            </p:nvSpPr>
            <p:spPr>
              <a:xfrm>
                <a:off x="9269313" y="4278710"/>
                <a:ext cx="83266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1DA031C-143C-4ED5-B09D-EEABA951F8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313" y="4278710"/>
                <a:ext cx="832664" cy="8989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D620AE-F701-4B49-8AD8-F8ABC120CB7A}"/>
                  </a:ext>
                </a:extLst>
              </p:cNvPr>
              <p:cNvSpPr/>
              <p:nvPr/>
            </p:nvSpPr>
            <p:spPr>
              <a:xfrm>
                <a:off x="9991881" y="4516607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4D620AE-F701-4B49-8AD8-F8ABC120C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1881" y="4516607"/>
                <a:ext cx="83266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726EED-5047-4F0B-B8F3-1446C320CE88}"/>
              </a:ext>
            </a:extLst>
          </p:cNvPr>
          <p:cNvSpPr/>
          <p:nvPr/>
        </p:nvSpPr>
        <p:spPr>
          <a:xfrm>
            <a:off x="7541810" y="121601"/>
            <a:ext cx="343099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</p:spTree>
    <p:extLst>
      <p:ext uri="{BB962C8B-B14F-4D97-AF65-F5344CB8AC3E}">
        <p14:creationId xmlns:p14="http://schemas.microsoft.com/office/powerpoint/2010/main" val="90405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/>
      <p:bldP spid="16" grpId="0"/>
      <p:bldP spid="6" grpId="0" animBg="1"/>
      <p:bldP spid="6" grpId="1" animBg="1"/>
      <p:bldP spid="38" grpId="0" animBg="1"/>
      <p:bldP spid="40" grpId="0"/>
      <p:bldP spid="41" grpId="0"/>
      <p:bldP spid="42" grpId="0"/>
      <p:bldP spid="3" grpId="0" animBg="1"/>
      <p:bldP spid="3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FDCDE4D-1D41-4D2C-B991-70F4685377ED}"/>
              </a:ext>
            </a:extLst>
          </p:cNvPr>
          <p:cNvGrpSpPr/>
          <p:nvPr/>
        </p:nvGrpSpPr>
        <p:grpSpPr>
          <a:xfrm>
            <a:off x="528476" y="2306357"/>
            <a:ext cx="8507613" cy="1053813"/>
            <a:chOff x="528476" y="2306357"/>
            <a:chExt cx="8507613" cy="1053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1128BED-4A56-4991-8D40-B85DE2C17016}"/>
                    </a:ext>
                  </a:extLst>
                </p:cNvPr>
                <p:cNvSpPr/>
                <p:nvPr/>
              </p:nvSpPr>
              <p:spPr>
                <a:xfrm>
                  <a:off x="1522603" y="2306357"/>
                  <a:ext cx="7513486" cy="10538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1128BED-4A56-4991-8D40-B85DE2C170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2603" y="2306357"/>
                  <a:ext cx="7513486" cy="10538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018CAF6-630D-452C-992E-F7F89B8007EE}"/>
                    </a:ext>
                  </a:extLst>
                </p:cNvPr>
                <p:cNvSpPr/>
                <p:nvPr/>
              </p:nvSpPr>
              <p:spPr>
                <a:xfrm>
                  <a:off x="528476" y="2338297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018CAF6-630D-452C-992E-F7F89B8007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76" y="2338297"/>
                  <a:ext cx="1283748" cy="65646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0C6B25-3DC5-48E1-AB2F-55868184134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F0C6B25-3DC5-48E1-AB2F-558681841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B4747C8-E53D-4A3D-A6BA-4E6C5A265BB3}"/>
              </a:ext>
            </a:extLst>
          </p:cNvPr>
          <p:cNvGrpSpPr/>
          <p:nvPr/>
        </p:nvGrpSpPr>
        <p:grpSpPr>
          <a:xfrm>
            <a:off x="549888" y="860336"/>
            <a:ext cx="4254340" cy="1103764"/>
            <a:chOff x="928372" y="2728341"/>
            <a:chExt cx="4061113" cy="1103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1143588-BA23-4E9C-88CB-96AB1180B321}"/>
                    </a:ext>
                  </a:extLst>
                </p:cNvPr>
                <p:cNvSpPr/>
                <p:nvPr/>
              </p:nvSpPr>
              <p:spPr>
                <a:xfrm>
                  <a:off x="1982845" y="2728341"/>
                  <a:ext cx="3006640" cy="11037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sec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1143588-BA23-4E9C-88CB-96AB1180B3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2845" y="2728341"/>
                  <a:ext cx="3006640" cy="11037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45B6542-DFEA-4396-8BCC-BE8DB395B3C7}"/>
                    </a:ext>
                  </a:extLst>
                </p:cNvPr>
                <p:cNvSpPr/>
                <p:nvPr/>
              </p:nvSpPr>
              <p:spPr>
                <a:xfrm>
                  <a:off x="928372" y="2996480"/>
                  <a:ext cx="1207999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45B6542-DFEA-4396-8BCC-BE8DB395B3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372" y="2996480"/>
                  <a:ext cx="1207999" cy="6536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EC5583-DB7F-4A33-A98A-C895ECBD235A}"/>
              </a:ext>
            </a:extLst>
          </p:cNvPr>
          <p:cNvCxnSpPr/>
          <p:nvPr/>
        </p:nvCxnSpPr>
        <p:spPr>
          <a:xfrm>
            <a:off x="4858348" y="1389023"/>
            <a:ext cx="1084887" cy="102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C079F4-F3BF-46C3-90BB-9F4BDE7FDE86}"/>
                  </a:ext>
                </a:extLst>
              </p:cNvPr>
              <p:cNvSpPr/>
              <p:nvPr/>
            </p:nvSpPr>
            <p:spPr>
              <a:xfrm>
                <a:off x="5943235" y="860336"/>
                <a:ext cx="1967744" cy="1053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C079F4-F3BF-46C3-90BB-9F4BDE7FD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235" y="860336"/>
                <a:ext cx="1967744" cy="1053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7814E5-5008-491B-ADA7-F8CB796D13A3}"/>
                  </a:ext>
                </a:extLst>
              </p:cNvPr>
              <p:cNvSpPr/>
              <p:nvPr/>
            </p:nvSpPr>
            <p:spPr>
              <a:xfrm>
                <a:off x="7910979" y="871677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7814E5-5008-491B-ADA7-F8CB796D1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979" y="871677"/>
                <a:ext cx="877227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9306C01-8658-43FB-BC67-3B030486F282}"/>
              </a:ext>
            </a:extLst>
          </p:cNvPr>
          <p:cNvSpPr/>
          <p:nvPr/>
        </p:nvSpPr>
        <p:spPr>
          <a:xfrm>
            <a:off x="1953796" y="866206"/>
            <a:ext cx="1440000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2E967-26BB-4E91-AD7A-EE182E74972A}"/>
              </a:ext>
            </a:extLst>
          </p:cNvPr>
          <p:cNvSpPr/>
          <p:nvPr/>
        </p:nvSpPr>
        <p:spPr>
          <a:xfrm>
            <a:off x="3739149" y="871677"/>
            <a:ext cx="785624" cy="496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72AAB1-C6BA-4F4C-A728-3AC21A939E20}"/>
              </a:ext>
            </a:extLst>
          </p:cNvPr>
          <p:cNvSpPr/>
          <p:nvPr/>
        </p:nvSpPr>
        <p:spPr>
          <a:xfrm>
            <a:off x="2836568" y="1432237"/>
            <a:ext cx="785624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86D2C3-A997-4178-A986-4C0933878C4B}"/>
                  </a:ext>
                </a:extLst>
              </p:cNvPr>
              <p:cNvSpPr/>
              <p:nvPr/>
            </p:nvSpPr>
            <p:spPr>
              <a:xfrm>
                <a:off x="2020056" y="2198492"/>
                <a:ext cx="3203815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86D2C3-A997-4178-A986-4C0933878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56" y="2198492"/>
                <a:ext cx="3203815" cy="5217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F49C3F-3DF8-4EAC-8530-EBCC68323AFB}"/>
                  </a:ext>
                </a:extLst>
              </p:cNvPr>
              <p:cNvSpPr/>
              <p:nvPr/>
            </p:nvSpPr>
            <p:spPr>
              <a:xfrm>
                <a:off x="4942358" y="2204004"/>
                <a:ext cx="2195341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F49C3F-3DF8-4EAC-8530-EBCC68323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358" y="2204004"/>
                <a:ext cx="2195341" cy="52170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EE81D3E-02C8-425F-990D-1E437DC51403}"/>
                  </a:ext>
                </a:extLst>
              </p:cNvPr>
              <p:cNvSpPr/>
              <p:nvPr/>
            </p:nvSpPr>
            <p:spPr>
              <a:xfrm>
                <a:off x="4692335" y="2665117"/>
                <a:ext cx="866368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EE81D3E-02C8-425F-990D-1E437DC51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335" y="2665117"/>
                <a:ext cx="866368" cy="5217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9CF835-B5AC-4191-8ED1-B3A5C1314D9B}"/>
                  </a:ext>
                </a:extLst>
              </p:cNvPr>
              <p:cNvSpPr/>
              <p:nvPr/>
            </p:nvSpPr>
            <p:spPr>
              <a:xfrm>
                <a:off x="6971925" y="2209516"/>
                <a:ext cx="1546921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79CF835-B5AC-4191-8ED1-B3A5C1314D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925" y="2209516"/>
                <a:ext cx="1546921" cy="5217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EA8BCA-7996-4A6C-A94D-21CF64F70FB5}"/>
              </a:ext>
            </a:extLst>
          </p:cNvPr>
          <p:cNvCxnSpPr>
            <a:cxnSpLocks/>
          </p:cNvCxnSpPr>
          <p:nvPr/>
        </p:nvCxnSpPr>
        <p:spPr>
          <a:xfrm flipH="1">
            <a:off x="5565856" y="2327722"/>
            <a:ext cx="532042" cy="285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AFB807C-0434-4C41-86E2-C95F2CAE6D47}"/>
              </a:ext>
            </a:extLst>
          </p:cNvPr>
          <p:cNvCxnSpPr>
            <a:cxnSpLocks/>
          </p:cNvCxnSpPr>
          <p:nvPr/>
        </p:nvCxnSpPr>
        <p:spPr>
          <a:xfrm flipH="1">
            <a:off x="7695671" y="2338297"/>
            <a:ext cx="532042" cy="285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0380555-618C-460E-9AF2-C14EC7B0C5AC}"/>
              </a:ext>
            </a:extLst>
          </p:cNvPr>
          <p:cNvGrpSpPr/>
          <p:nvPr/>
        </p:nvGrpSpPr>
        <p:grpSpPr>
          <a:xfrm>
            <a:off x="540752" y="3517837"/>
            <a:ext cx="5002515" cy="1053813"/>
            <a:chOff x="540752" y="3517837"/>
            <a:chExt cx="5002515" cy="1053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B06D1CA-866E-4FDD-87BE-7FC52F7D39F0}"/>
                    </a:ext>
                  </a:extLst>
                </p:cNvPr>
                <p:cNvSpPr/>
                <p:nvPr/>
              </p:nvSpPr>
              <p:spPr>
                <a:xfrm>
                  <a:off x="1457523" y="3517837"/>
                  <a:ext cx="4085744" cy="10538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B06D1CA-866E-4FDD-87BE-7FC52F7D39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7523" y="3517837"/>
                  <a:ext cx="4085744" cy="10538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9F80376-EAD4-491D-A72D-0C8F10A25318}"/>
                    </a:ext>
                  </a:extLst>
                </p:cNvPr>
                <p:cNvSpPr/>
                <p:nvPr/>
              </p:nvSpPr>
              <p:spPr>
                <a:xfrm>
                  <a:off x="540752" y="3632609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9F80376-EAD4-491D-A72D-0C8F10A253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52" y="3632609"/>
                  <a:ext cx="1283748" cy="6564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A961E3-343F-42C9-869B-8527457538AE}"/>
                  </a:ext>
                </a:extLst>
              </p:cNvPr>
              <p:cNvSpPr/>
              <p:nvPr/>
            </p:nvSpPr>
            <p:spPr>
              <a:xfrm>
                <a:off x="1911740" y="3366839"/>
                <a:ext cx="3203815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A961E3-343F-42C9-869B-852745753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740" y="3366839"/>
                <a:ext cx="3203815" cy="52170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A016A9-7034-4AE7-8498-40AE055BE4F9}"/>
                  </a:ext>
                </a:extLst>
              </p:cNvPr>
              <p:cNvSpPr/>
              <p:nvPr/>
            </p:nvSpPr>
            <p:spPr>
              <a:xfrm>
                <a:off x="3019196" y="3888545"/>
                <a:ext cx="866368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4A016A9-7034-4AE7-8498-40AE055BE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196" y="3888545"/>
                <a:ext cx="866368" cy="52170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8488DB-0D8B-4D3E-9F2F-EA855B992496}"/>
              </a:ext>
            </a:extLst>
          </p:cNvPr>
          <p:cNvCxnSpPr>
            <a:cxnSpLocks/>
          </p:cNvCxnSpPr>
          <p:nvPr/>
        </p:nvCxnSpPr>
        <p:spPr>
          <a:xfrm flipH="1">
            <a:off x="2120186" y="3587925"/>
            <a:ext cx="266021" cy="1745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D8A643-AA1C-4F40-81A8-BC93638C9FF7}"/>
              </a:ext>
            </a:extLst>
          </p:cNvPr>
          <p:cNvCxnSpPr>
            <a:cxnSpLocks/>
          </p:cNvCxnSpPr>
          <p:nvPr/>
        </p:nvCxnSpPr>
        <p:spPr>
          <a:xfrm flipH="1">
            <a:off x="3526900" y="3999787"/>
            <a:ext cx="225501" cy="872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B53868F-5904-4D41-9197-BAE3828B1834}"/>
              </a:ext>
            </a:extLst>
          </p:cNvPr>
          <p:cNvGrpSpPr/>
          <p:nvPr/>
        </p:nvGrpSpPr>
        <p:grpSpPr>
          <a:xfrm>
            <a:off x="540752" y="4698200"/>
            <a:ext cx="4895916" cy="1303431"/>
            <a:chOff x="540752" y="4698200"/>
            <a:chExt cx="4895916" cy="13034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AE514D8-BBCC-435E-AE7B-6A0C0A9C4955}"/>
                    </a:ext>
                  </a:extLst>
                </p:cNvPr>
                <p:cNvSpPr/>
                <p:nvPr/>
              </p:nvSpPr>
              <p:spPr>
                <a:xfrm>
                  <a:off x="1350924" y="4698200"/>
                  <a:ext cx="4085744" cy="13034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3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AE514D8-BBCC-435E-AE7B-6A0C0A9C49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924" y="4698200"/>
                  <a:ext cx="4085744" cy="130343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2488EC4-9797-4225-90E3-0ED9EF50BAA9}"/>
                    </a:ext>
                  </a:extLst>
                </p:cNvPr>
                <p:cNvSpPr/>
                <p:nvPr/>
              </p:nvSpPr>
              <p:spPr>
                <a:xfrm>
                  <a:off x="540752" y="5055499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2488EC4-9797-4225-90E3-0ED9EF50BA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752" y="5055499"/>
                  <a:ext cx="1283748" cy="65646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B2FD341-3D3D-4311-AFC0-625C817A0AB6}"/>
                  </a:ext>
                </a:extLst>
              </p:cNvPr>
              <p:cNvSpPr/>
              <p:nvPr/>
            </p:nvSpPr>
            <p:spPr>
              <a:xfrm>
                <a:off x="1843848" y="4586958"/>
                <a:ext cx="3203815" cy="9370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B2FD341-3D3D-4311-AFC0-625C817A0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848" y="4586958"/>
                <a:ext cx="3203815" cy="9370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261E492-849D-44F0-8FB2-652D4389DB38}"/>
              </a:ext>
            </a:extLst>
          </p:cNvPr>
          <p:cNvSpPr/>
          <p:nvPr/>
        </p:nvSpPr>
        <p:spPr>
          <a:xfrm>
            <a:off x="7541810" y="121601"/>
            <a:ext cx="343099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</p:spTree>
    <p:extLst>
      <p:ext uri="{BB962C8B-B14F-4D97-AF65-F5344CB8AC3E}">
        <p14:creationId xmlns:p14="http://schemas.microsoft.com/office/powerpoint/2010/main" val="21110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-0.25625 -0.0013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/>
      <p:bldP spid="23" grpId="0"/>
      <p:bldP spid="24" grpId="0"/>
      <p:bldP spid="25" grpId="0"/>
      <p:bldP spid="10" grpId="0"/>
      <p:bldP spid="11" grpId="0"/>
      <p:bldP spid="36" grpId="0"/>
      <p:bldP spid="39" grpId="0" animBg="1"/>
      <p:bldP spid="39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C770A7-C20E-43FB-AC6E-0CBAD1E456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1C770A7-C20E-43FB-AC6E-0CBAD1E456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274236F8-207A-4039-A222-87E8B8F71901}"/>
              </a:ext>
            </a:extLst>
          </p:cNvPr>
          <p:cNvGrpSpPr/>
          <p:nvPr/>
        </p:nvGrpSpPr>
        <p:grpSpPr>
          <a:xfrm>
            <a:off x="513127" y="711201"/>
            <a:ext cx="4830776" cy="1414673"/>
            <a:chOff x="513127" y="711201"/>
            <a:chExt cx="4830776" cy="1414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11E1D1B-D802-405E-9703-1B0EFDA31910}"/>
                    </a:ext>
                  </a:extLst>
                </p:cNvPr>
                <p:cNvSpPr/>
                <p:nvPr/>
              </p:nvSpPr>
              <p:spPr>
                <a:xfrm>
                  <a:off x="1258159" y="822443"/>
                  <a:ext cx="4085744" cy="13034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/>
                                </m:f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3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11E1D1B-D802-405E-9703-1B0EFDA319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8159" y="822443"/>
                  <a:ext cx="4085744" cy="13034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2998D5-B4C5-4FE3-A5B9-579306EC6F15}"/>
                    </a:ext>
                  </a:extLst>
                </p:cNvPr>
                <p:cNvSpPr/>
                <p:nvPr/>
              </p:nvSpPr>
              <p:spPr>
                <a:xfrm>
                  <a:off x="1751083" y="711201"/>
                  <a:ext cx="3203815" cy="93708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sec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func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12998D5-B4C5-4FE3-A5B9-579306EC6F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1083" y="711201"/>
                  <a:ext cx="3203815" cy="9370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343E886-95F3-4E8E-BEB9-E1197C9A4385}"/>
                    </a:ext>
                  </a:extLst>
                </p:cNvPr>
                <p:cNvSpPr/>
                <p:nvPr/>
              </p:nvSpPr>
              <p:spPr>
                <a:xfrm>
                  <a:off x="513127" y="1215148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343E886-95F3-4E8E-BEB9-E1197C9A43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27" y="1215148"/>
                  <a:ext cx="1265475" cy="6536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DF059F-280C-49F6-9CC6-B7219003B41C}"/>
                  </a:ext>
                </a:extLst>
              </p:cNvPr>
              <p:cNvSpPr/>
              <p:nvPr/>
            </p:nvSpPr>
            <p:spPr>
              <a:xfrm rot="10800000" flipV="1">
                <a:off x="9412009" y="889114"/>
                <a:ext cx="2761020" cy="95934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DF059F-280C-49F6-9CC6-B7219003B4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412009" y="889114"/>
                <a:ext cx="2761020" cy="9593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500F02B0-0534-4174-832B-049AF5D55119}"/>
              </a:ext>
            </a:extLst>
          </p:cNvPr>
          <p:cNvGrpSpPr/>
          <p:nvPr/>
        </p:nvGrpSpPr>
        <p:grpSpPr>
          <a:xfrm>
            <a:off x="485608" y="2267469"/>
            <a:ext cx="4152654" cy="972561"/>
            <a:chOff x="485608" y="2267469"/>
            <a:chExt cx="4152654" cy="97256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4650FE7-BC72-4C59-B8AA-4CFDD5A9A2F0}"/>
                </a:ext>
              </a:extLst>
            </p:cNvPr>
            <p:cNvGrpSpPr/>
            <p:nvPr/>
          </p:nvGrpSpPr>
          <p:grpSpPr>
            <a:xfrm>
              <a:off x="485608" y="2372736"/>
              <a:ext cx="4152654" cy="867294"/>
              <a:chOff x="485608" y="2372736"/>
              <a:chExt cx="4152654" cy="86729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F565D00-B387-4DFD-8195-61C7C702C2F6}"/>
                      </a:ext>
                    </a:extLst>
                  </p:cNvPr>
                  <p:cNvSpPr/>
                  <p:nvPr/>
                </p:nvSpPr>
                <p:spPr>
                  <a:xfrm>
                    <a:off x="1205151" y="2372736"/>
                    <a:ext cx="3433111" cy="86729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3           </m:t>
                                  </m:r>
                                </m:den>
                              </m:f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0F565D00-B387-4DFD-8195-61C7C702C2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5151" y="2372736"/>
                    <a:ext cx="3433111" cy="86729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FCAE33E-D34A-477E-8B43-86551DFAF2B9}"/>
                      </a:ext>
                    </a:extLst>
                  </p:cNvPr>
                  <p:cNvSpPr/>
                  <p:nvPr/>
                </p:nvSpPr>
                <p:spPr>
                  <a:xfrm>
                    <a:off x="485608" y="2450769"/>
                    <a:ext cx="1283748" cy="65646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FCAE33E-D34A-477E-8B43-86551DFAF2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608" y="2450769"/>
                    <a:ext cx="1283748" cy="6564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3C9AE9-2D02-4F23-B733-E61091B5AD99}"/>
                    </a:ext>
                  </a:extLst>
                </p:cNvPr>
                <p:cNvSpPr txBox="1"/>
                <p:nvPr/>
              </p:nvSpPr>
              <p:spPr>
                <a:xfrm>
                  <a:off x="1972171" y="2267469"/>
                  <a:ext cx="126547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sec</m:t>
                                </m:r>
                              </m:e>
                              <m:sup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33C9AE9-2D02-4F23-B733-E61091B5A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171" y="2267469"/>
                  <a:ext cx="126547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5F57A4-1234-403B-82CA-059FFD4912A9}"/>
                  </a:ext>
                </a:extLst>
              </p:cNvPr>
              <p:cNvSpPr txBox="1"/>
              <p:nvPr/>
            </p:nvSpPr>
            <p:spPr>
              <a:xfrm>
                <a:off x="3455596" y="867982"/>
                <a:ext cx="8902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5F57A4-1234-403B-82CA-059FFD491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5596" y="867982"/>
                <a:ext cx="89021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3E6377A-E9FA-4193-8C67-257FA6405285}"/>
                  </a:ext>
                </a:extLst>
              </p:cNvPr>
              <p:cNvSpPr/>
              <p:nvPr/>
            </p:nvSpPr>
            <p:spPr>
              <a:xfrm>
                <a:off x="525364" y="3372386"/>
                <a:ext cx="2019053" cy="11810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3E6377A-E9FA-4193-8C67-257FA6405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64" y="3372386"/>
                <a:ext cx="2019053" cy="11810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13DC2F-F440-4152-9B32-0829AA51F893}"/>
                  </a:ext>
                </a:extLst>
              </p:cNvPr>
              <p:cNvSpPr/>
              <p:nvPr/>
            </p:nvSpPr>
            <p:spPr>
              <a:xfrm>
                <a:off x="525364" y="4685756"/>
                <a:ext cx="732795" cy="1024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13DC2F-F440-4152-9B32-0829AA51F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64" y="4685756"/>
                <a:ext cx="732795" cy="10249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C94BC90-F73F-4F97-B187-940F2806B660}"/>
                  </a:ext>
                </a:extLst>
              </p:cNvPr>
              <p:cNvSpPr/>
              <p:nvPr/>
            </p:nvSpPr>
            <p:spPr>
              <a:xfrm>
                <a:off x="5894079" y="992456"/>
                <a:ext cx="12975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C94BC90-F73F-4F97-B187-940F2806B6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079" y="992456"/>
                <a:ext cx="12975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6C794E-458D-42C1-B7BF-3B16E653E405}"/>
                  </a:ext>
                </a:extLst>
              </p:cNvPr>
              <p:cNvSpPr/>
              <p:nvPr/>
            </p:nvSpPr>
            <p:spPr>
              <a:xfrm>
                <a:off x="7104517" y="781369"/>
                <a:ext cx="732795" cy="1024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86C794E-458D-42C1-B7BF-3B16E653E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517" y="781369"/>
                <a:ext cx="732795" cy="102490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145494-2580-48FA-9593-8DC6E0411D8C}"/>
                  </a:ext>
                </a:extLst>
              </p:cNvPr>
              <p:cNvSpPr/>
              <p:nvPr/>
            </p:nvSpPr>
            <p:spPr>
              <a:xfrm rot="10800000" flipV="1">
                <a:off x="8862310" y="2095182"/>
                <a:ext cx="3309246" cy="71120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47D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145494-2580-48FA-9593-8DC6E0411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862310" y="2095182"/>
                <a:ext cx="3309246" cy="711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5842661-55FA-404F-A71A-3D8360C721E9}"/>
                  </a:ext>
                </a:extLst>
              </p:cNvPr>
              <p:cNvSpPr/>
              <p:nvPr/>
            </p:nvSpPr>
            <p:spPr>
              <a:xfrm>
                <a:off x="7825463" y="1005335"/>
                <a:ext cx="82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5842661-55FA-404F-A71A-3D8360C721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463" y="1005335"/>
                <a:ext cx="8262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D5E862-21D8-401D-A455-3D80BBD6A4D8}"/>
                  </a:ext>
                </a:extLst>
              </p:cNvPr>
              <p:cNvSpPr/>
              <p:nvPr/>
            </p:nvSpPr>
            <p:spPr>
              <a:xfrm>
                <a:off x="6292511" y="2039644"/>
                <a:ext cx="1827552" cy="718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D5E862-21D8-401D-A455-3D80BBD6A4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511" y="2039644"/>
                <a:ext cx="1827552" cy="7185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BD3075E5-2039-4811-A99A-6C671379D167}"/>
              </a:ext>
            </a:extLst>
          </p:cNvPr>
          <p:cNvGrpSpPr/>
          <p:nvPr/>
        </p:nvGrpSpPr>
        <p:grpSpPr>
          <a:xfrm>
            <a:off x="6279326" y="3082944"/>
            <a:ext cx="2970290" cy="1117165"/>
            <a:chOff x="1597187" y="1843797"/>
            <a:chExt cx="2970290" cy="11171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EAF37F9-AA79-41A7-9F64-7025BA507559}"/>
                    </a:ext>
                  </a:extLst>
                </p:cNvPr>
                <p:cNvSpPr/>
                <p:nvPr/>
              </p:nvSpPr>
              <p:spPr>
                <a:xfrm>
                  <a:off x="2761020" y="1843797"/>
                  <a:ext cx="1806457" cy="1117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e>
                                    </m:func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EAF37F9-AA79-41A7-9F64-7025BA5075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020" y="1843797"/>
                  <a:ext cx="1806457" cy="11171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94D2AF-772A-4C4A-9BBA-7CE0CEC32538}"/>
                    </a:ext>
                  </a:extLst>
                </p:cNvPr>
                <p:cNvSpPr/>
                <p:nvPr/>
              </p:nvSpPr>
              <p:spPr>
                <a:xfrm>
                  <a:off x="1597187" y="2208134"/>
                  <a:ext cx="1439240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894D2AF-772A-4C4A-9BBA-7CE0CEC325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187" y="2208134"/>
                  <a:ext cx="1439240" cy="65646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0FE21-1A61-4211-9AE3-22D78F2CC492}"/>
                  </a:ext>
                </a:extLst>
              </p:cNvPr>
              <p:cNvSpPr/>
              <p:nvPr/>
            </p:nvSpPr>
            <p:spPr>
              <a:xfrm>
                <a:off x="9154369" y="3328778"/>
                <a:ext cx="1055609" cy="7185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370FE21-1A61-4211-9AE3-22D78F2CC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369" y="3328778"/>
                <a:ext cx="1055609" cy="7185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315018BE-8463-4C46-99BB-610B2E0EC8EB}"/>
              </a:ext>
            </a:extLst>
          </p:cNvPr>
          <p:cNvSpPr/>
          <p:nvPr/>
        </p:nvSpPr>
        <p:spPr>
          <a:xfrm>
            <a:off x="9249931" y="3345252"/>
            <a:ext cx="864483" cy="6536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05EC28-00E2-45EC-84FD-097F0AAD9C17}"/>
              </a:ext>
            </a:extLst>
          </p:cNvPr>
          <p:cNvSpPr/>
          <p:nvPr/>
        </p:nvSpPr>
        <p:spPr>
          <a:xfrm>
            <a:off x="5616048" y="941526"/>
            <a:ext cx="64800" cy="540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811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0.03646 0.2041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/>
      <p:bldP spid="17" grpId="1"/>
      <p:bldP spid="18" grpId="0"/>
      <p:bldP spid="21" grpId="0"/>
      <p:bldP spid="24" grpId="0"/>
      <p:bldP spid="25" grpId="0"/>
      <p:bldP spid="26" grpId="0" animBg="1"/>
      <p:bldP spid="26" grpId="1" animBg="1"/>
      <p:bldP spid="27" grpId="0"/>
      <p:bldP spid="28" grpId="0"/>
      <p:bldP spid="33" grpId="0"/>
      <p:bldP spid="34" grpId="0" animBg="1"/>
      <p:bldP spid="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5">
                <a:extLst>
                  <a:ext uri="{FF2B5EF4-FFF2-40B4-BE49-F238E27FC236}">
                    <a16:creationId xmlns:a16="http://schemas.microsoft.com/office/drawing/2014/main" id="{AF54B5CE-F573-48C1-AC60-09AEBA6EC5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Method:5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b="0" i="1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i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IN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IN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Form</a:t>
                </a:r>
              </a:p>
            </p:txBody>
          </p:sp>
        </mc:Choice>
        <mc:Fallback xmlns="">
          <p:sp>
            <p:nvSpPr>
              <p:cNvPr id="16" name="Title 15">
                <a:extLst>
                  <a:ext uri="{FF2B5EF4-FFF2-40B4-BE49-F238E27FC236}">
                    <a16:creationId xmlns:a16="http://schemas.microsoft.com/office/drawing/2014/main" id="{AF54B5CE-F573-48C1-AC60-09AEBA6EC5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5E2366-0984-48C2-88EA-A99A34D4A375}"/>
                  </a:ext>
                </a:extLst>
              </p:cNvPr>
              <p:cNvSpPr/>
              <p:nvPr/>
            </p:nvSpPr>
            <p:spPr>
              <a:xfrm>
                <a:off x="3883437" y="641545"/>
                <a:ext cx="2866426" cy="1297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B5E2366-0984-48C2-88EA-A99A34D4A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437" y="641545"/>
                <a:ext cx="2866426" cy="1297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EB1170-BE3C-4040-87F5-FC954172BEA6}"/>
                  </a:ext>
                </a:extLst>
              </p:cNvPr>
              <p:cNvSpPr/>
              <p:nvPr/>
            </p:nvSpPr>
            <p:spPr>
              <a:xfrm>
                <a:off x="3206110" y="1046711"/>
                <a:ext cx="916276" cy="6564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lim>
                      </m:limLow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EB1170-BE3C-4040-87F5-FC954172B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10" y="1046711"/>
                <a:ext cx="916276" cy="6564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8EE526-2A87-4836-AFAF-0DC889F151E0}"/>
              </a:ext>
            </a:extLst>
          </p:cNvPr>
          <p:cNvCxnSpPr>
            <a:cxnSpLocks/>
          </p:cNvCxnSpPr>
          <p:nvPr/>
        </p:nvCxnSpPr>
        <p:spPr>
          <a:xfrm>
            <a:off x="6501922" y="1444175"/>
            <a:ext cx="9189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E52F7-1D33-4568-9967-2CEF1F1AA830}"/>
                  </a:ext>
                </a:extLst>
              </p:cNvPr>
              <p:cNvSpPr/>
              <p:nvPr/>
            </p:nvSpPr>
            <p:spPr>
              <a:xfrm>
                <a:off x="7386915" y="674397"/>
                <a:ext cx="2815546" cy="1401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EE52F7-1D33-4568-9967-2CEF1F1AA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915" y="674397"/>
                <a:ext cx="2815546" cy="14010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167552-2246-41C6-B88B-64C414B087C9}"/>
                  </a:ext>
                </a:extLst>
              </p:cNvPr>
              <p:cNvSpPr/>
              <p:nvPr/>
            </p:nvSpPr>
            <p:spPr>
              <a:xfrm>
                <a:off x="11153880" y="1117672"/>
                <a:ext cx="1038120" cy="514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167552-2246-41C6-B88B-64C414B08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880" y="1117672"/>
                <a:ext cx="1038120" cy="5145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14D43D-E10D-4DC1-9A1A-BEEB0A4178F4}"/>
                  </a:ext>
                </a:extLst>
              </p:cNvPr>
              <p:cNvSpPr/>
              <p:nvPr/>
            </p:nvSpPr>
            <p:spPr>
              <a:xfrm>
                <a:off x="1914513" y="2607923"/>
                <a:ext cx="2092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ssume</m:t>
                    </m:r>
                  </m:oMath>
                </a14:m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714D43D-E10D-4DC1-9A1A-BEEB0A417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513" y="2607923"/>
                <a:ext cx="209223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DD4AEC-286E-4878-8439-F1ACAEE99A47}"/>
                  </a:ext>
                </a:extLst>
              </p:cNvPr>
              <p:cNvSpPr/>
              <p:nvPr/>
            </p:nvSpPr>
            <p:spPr>
              <a:xfrm>
                <a:off x="9978733" y="641545"/>
                <a:ext cx="1309134" cy="14010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DD4AEC-286E-4878-8439-F1ACAEE99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8733" y="641545"/>
                <a:ext cx="1309134" cy="14010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1E959-389E-4C7B-8F94-54D4226651D0}"/>
              </a:ext>
            </a:extLst>
          </p:cNvPr>
          <p:cNvGrpSpPr/>
          <p:nvPr/>
        </p:nvGrpSpPr>
        <p:grpSpPr>
          <a:xfrm>
            <a:off x="3795580" y="2105235"/>
            <a:ext cx="3543753" cy="1297984"/>
            <a:chOff x="2011846" y="2131016"/>
            <a:chExt cx="3543753" cy="1297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E082B75-6A0D-4ACF-BDEA-3602EE610386}"/>
                    </a:ext>
                  </a:extLst>
                </p:cNvPr>
                <p:cNvSpPr/>
                <p:nvPr/>
              </p:nvSpPr>
              <p:spPr>
                <a:xfrm>
                  <a:off x="2689173" y="2131016"/>
                  <a:ext cx="2866426" cy="1297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E082B75-6A0D-4ACF-BDEA-3602EE610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9173" y="2131016"/>
                  <a:ext cx="2866426" cy="12979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7197D74-1445-45F2-AD54-93988291E14E}"/>
                    </a:ext>
                  </a:extLst>
                </p:cNvPr>
                <p:cNvSpPr/>
                <p:nvPr/>
              </p:nvSpPr>
              <p:spPr>
                <a:xfrm>
                  <a:off x="2011846" y="2536182"/>
                  <a:ext cx="916276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7197D74-1445-45F2-AD54-93988291E1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1846" y="2536182"/>
                  <a:ext cx="916276" cy="65646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E84BEE-FB5C-4218-81E1-0BB2A0B68A78}"/>
                  </a:ext>
                </a:extLst>
              </p:cNvPr>
              <p:cNvSpPr/>
              <p:nvPr/>
            </p:nvSpPr>
            <p:spPr>
              <a:xfrm>
                <a:off x="2606554" y="3933803"/>
                <a:ext cx="1360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E84BEE-FB5C-4218-81E1-0BB2A0B68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554" y="3933803"/>
                <a:ext cx="136005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D33FBD-DE49-48DC-9B6F-9E46396BA751}"/>
                  </a:ext>
                </a:extLst>
              </p:cNvPr>
              <p:cNvSpPr/>
              <p:nvPr/>
            </p:nvSpPr>
            <p:spPr>
              <a:xfrm>
                <a:off x="3755434" y="3438555"/>
                <a:ext cx="4604466" cy="1297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0</m:t>
                              </m:r>
                            </m:lim>
                          </m:limLow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b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3D33FBD-DE49-48DC-9B6F-9E46396BA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434" y="3438555"/>
                <a:ext cx="4604466" cy="12979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0588D-7EAC-4DE3-8B66-252BD8853F51}"/>
              </a:ext>
            </a:extLst>
          </p:cNvPr>
          <p:cNvGrpSpPr/>
          <p:nvPr/>
        </p:nvGrpSpPr>
        <p:grpSpPr>
          <a:xfrm>
            <a:off x="3427407" y="4990212"/>
            <a:ext cx="4857815" cy="1297984"/>
            <a:chOff x="1670567" y="5015993"/>
            <a:chExt cx="4857815" cy="1297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10F070-2532-4E73-86F8-B7C1A7A7074D}"/>
                    </a:ext>
                  </a:extLst>
                </p:cNvPr>
                <p:cNvSpPr/>
                <p:nvPr/>
              </p:nvSpPr>
              <p:spPr>
                <a:xfrm>
                  <a:off x="2693871" y="5015993"/>
                  <a:ext cx="3834511" cy="1297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47D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a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b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IN" sz="28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010F070-2532-4E73-86F8-B7C1A7A707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871" y="5015993"/>
                  <a:ext cx="3834511" cy="129798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D368CC-C3E0-4F8B-9776-17847118D576}"/>
                    </a:ext>
                  </a:extLst>
                </p:cNvPr>
                <p:cNvSpPr/>
                <p:nvPr/>
              </p:nvSpPr>
              <p:spPr>
                <a:xfrm>
                  <a:off x="1670567" y="5432458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0D368CC-C3E0-4F8B-9776-17847118D5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70567" y="5432458"/>
                  <a:ext cx="1283748" cy="6564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984C166-A671-494E-BD86-35F463633172}"/>
              </a:ext>
            </a:extLst>
          </p:cNvPr>
          <p:cNvSpPr txBox="1">
            <a:spLocks/>
          </p:cNvSpPr>
          <p:nvPr/>
        </p:nvSpPr>
        <p:spPr>
          <a:xfrm>
            <a:off x="180799" y="1912921"/>
            <a:ext cx="170682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0E47D478-AAED-452F-A8E5-FEDB299AD6BE}"/>
              </a:ext>
            </a:extLst>
          </p:cNvPr>
          <p:cNvSpPr/>
          <p:nvPr/>
        </p:nvSpPr>
        <p:spPr>
          <a:xfrm>
            <a:off x="196336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4CE1F2B-AFB0-41E6-9E31-EC2B2F04198C}"/>
              </a:ext>
            </a:extLst>
          </p:cNvPr>
          <p:cNvSpPr/>
          <p:nvPr/>
        </p:nvSpPr>
        <p:spPr>
          <a:xfrm>
            <a:off x="180799" y="106413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9D2270-BD5C-410E-9494-967080CB47D7}"/>
              </a:ext>
            </a:extLst>
          </p:cNvPr>
          <p:cNvSpPr/>
          <p:nvPr/>
        </p:nvSpPr>
        <p:spPr>
          <a:xfrm>
            <a:off x="1918460" y="1090673"/>
            <a:ext cx="1510655" cy="4583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i="0" dirty="0">
                <a:solidFill>
                  <a:srgbClr val="002060"/>
                </a:solidFill>
                <a:latin typeface="+mj-lt"/>
              </a:rPr>
              <a:t>Evaluate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7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-0.37708 0.0016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54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8" grpId="0"/>
      <p:bldP spid="18" grpId="1"/>
      <p:bldP spid="21" grpId="0"/>
      <p:bldP spid="22" grpId="0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7A953BD-1CA7-4C68-924A-50E33DE21377}"/>
              </a:ext>
            </a:extLst>
          </p:cNvPr>
          <p:cNvGrpSpPr/>
          <p:nvPr/>
        </p:nvGrpSpPr>
        <p:grpSpPr>
          <a:xfrm>
            <a:off x="257823" y="4877028"/>
            <a:ext cx="9354218" cy="1567545"/>
            <a:chOff x="257823" y="4877028"/>
            <a:chExt cx="9354218" cy="15675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28E2851-1E9B-4071-A351-85581F258E4D}"/>
                    </a:ext>
                  </a:extLst>
                </p:cNvPr>
                <p:cNvSpPr/>
                <p:nvPr/>
              </p:nvSpPr>
              <p:spPr>
                <a:xfrm>
                  <a:off x="1342149" y="4877028"/>
                  <a:ext cx="8269892" cy="156754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</m:t>
                                </m:r>
                                <m:f>
                                  <m:fPr>
                                    <m:ctrlPr>
                                      <a:rPr lang="en-IN" sz="28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IN" sz="28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/>
                                      <m:den>
                                        <m:r>
                                          <a:rPr lang="en-IN" sz="2800" b="0" i="0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                                                                     </m:t>
                                        </m:r>
                                      </m:den>
                                    </m:f>
                                  </m:num>
                                  <m:den/>
                                </m:f>
                              </m:num>
                              <m:den>
                                <m:r>
                                  <a:rPr lang="en-IN" sz="2800" b="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28E2851-1E9B-4071-A351-85581F258E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149" y="4877028"/>
                  <a:ext cx="8269892" cy="156754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FF1F98F-19A8-46DD-98CF-DA624B25430A}"/>
                    </a:ext>
                  </a:extLst>
                </p:cNvPr>
                <p:cNvSpPr/>
                <p:nvPr/>
              </p:nvSpPr>
              <p:spPr>
                <a:xfrm>
                  <a:off x="257823" y="536587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FF1F98F-19A8-46DD-98CF-DA624B254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23" y="5365874"/>
                  <a:ext cx="1283748" cy="65646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B43BCC-338F-41FE-B63D-621474045C4F}"/>
              </a:ext>
            </a:extLst>
          </p:cNvPr>
          <p:cNvGrpSpPr/>
          <p:nvPr/>
        </p:nvGrpSpPr>
        <p:grpSpPr>
          <a:xfrm>
            <a:off x="4054561" y="4946528"/>
            <a:ext cx="4916558" cy="1276323"/>
            <a:chOff x="4054561" y="4946528"/>
            <a:chExt cx="4916558" cy="12763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4908BC4-058F-4F11-8B9B-50CD31D9C461}"/>
                    </a:ext>
                  </a:extLst>
                </p:cNvPr>
                <p:cNvSpPr/>
                <p:nvPr/>
              </p:nvSpPr>
              <p:spPr>
                <a:xfrm>
                  <a:off x="4054561" y="4946528"/>
                  <a:ext cx="4916558" cy="12763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4908BC4-058F-4F11-8B9B-50CD31D9C4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561" y="4946528"/>
                  <a:ext cx="4916558" cy="1276323"/>
                </a:xfrm>
                <a:prstGeom prst="rect">
                  <a:avLst/>
                </a:prstGeom>
                <a:blipFill>
                  <a:blip r:embed="rId15"/>
                  <a:stretch>
                    <a:fillRect r="-24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753FEA6-237E-4EC2-B28F-6A01EEC589A2}"/>
                    </a:ext>
                  </a:extLst>
                </p:cNvPr>
                <p:cNvSpPr/>
                <p:nvPr/>
              </p:nvSpPr>
              <p:spPr>
                <a:xfrm>
                  <a:off x="6281672" y="5496294"/>
                  <a:ext cx="46519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753FEA6-237E-4EC2-B28F-6A01EEC589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672" y="5496294"/>
                  <a:ext cx="46519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1D5036-D590-422A-923E-2918576B07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51D5036-D590-422A-923E-2918576B07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C96428F-402F-44AB-BCDA-EA75C4F44007}"/>
              </a:ext>
            </a:extLst>
          </p:cNvPr>
          <p:cNvGrpSpPr/>
          <p:nvPr/>
        </p:nvGrpSpPr>
        <p:grpSpPr>
          <a:xfrm>
            <a:off x="229842" y="711201"/>
            <a:ext cx="4946818" cy="1297984"/>
            <a:chOff x="229842" y="711201"/>
            <a:chExt cx="4946818" cy="1297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B9CF8D9-5CE0-49D8-8279-DA76C9B4F781}"/>
                    </a:ext>
                  </a:extLst>
                </p:cNvPr>
                <p:cNvSpPr/>
                <p:nvPr/>
              </p:nvSpPr>
              <p:spPr>
                <a:xfrm>
                  <a:off x="1342149" y="711201"/>
                  <a:ext cx="3834511" cy="1297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47D6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p>
                                  <m:sSupPr>
                                    <m:ctrlPr>
                                      <a:rPr lang="en-IN" sz="280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a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b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FF0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en-IN" sz="2800" i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IN" sz="28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IN" sz="2800" i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IN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B9CF8D9-5CE0-49D8-8279-DA76C9B4F7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2149" y="711201"/>
                  <a:ext cx="3834511" cy="1297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672EF1C-37F1-4B9F-83F9-C467620E8622}"/>
                    </a:ext>
                  </a:extLst>
                </p:cNvPr>
                <p:cNvSpPr/>
                <p:nvPr/>
              </p:nvSpPr>
              <p:spPr>
                <a:xfrm>
                  <a:off x="229842" y="1101714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672EF1C-37F1-4B9F-83F9-C467620E86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42" y="1101714"/>
                  <a:ext cx="1265475" cy="6536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E52DC6-F5DE-4DCD-8E72-A1A2B331BC1B}"/>
                  </a:ext>
                </a:extLst>
              </p:cNvPr>
              <p:cNvSpPr/>
              <p:nvPr/>
            </p:nvSpPr>
            <p:spPr>
              <a:xfrm>
                <a:off x="5353296" y="2450234"/>
                <a:ext cx="14854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∞×0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E52DC6-F5DE-4DCD-8E72-A1A2B331B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296" y="2450234"/>
                <a:ext cx="14854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67B517B-990F-414A-A901-F7AE53CDB176}"/>
              </a:ext>
            </a:extLst>
          </p:cNvPr>
          <p:cNvGrpSpPr/>
          <p:nvPr/>
        </p:nvGrpSpPr>
        <p:grpSpPr>
          <a:xfrm>
            <a:off x="216194" y="2190143"/>
            <a:ext cx="5242706" cy="1060483"/>
            <a:chOff x="216194" y="2190143"/>
            <a:chExt cx="5242706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374B988-3E77-4A2E-8F4B-96121E62656F}"/>
                    </a:ext>
                  </a:extLst>
                </p:cNvPr>
                <p:cNvSpPr/>
                <p:nvPr/>
              </p:nvSpPr>
              <p:spPr>
                <a:xfrm>
                  <a:off x="1308982" y="2190143"/>
                  <a:ext cx="4149918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∙</m:t>
                            </m:r>
                            <m:func>
                              <m:func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374B988-3E77-4A2E-8F4B-96121E6265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982" y="2190143"/>
                  <a:ext cx="4149918" cy="10604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D02A88-F5BD-4703-BCD3-5D80FC1A9FA4}"/>
                    </a:ext>
                  </a:extLst>
                </p:cNvPr>
                <p:cNvSpPr/>
                <p:nvPr/>
              </p:nvSpPr>
              <p:spPr>
                <a:xfrm>
                  <a:off x="216194" y="2385024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0D02A88-F5BD-4703-BCD3-5D80FC1A9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94" y="2385024"/>
                  <a:ext cx="1283748" cy="6564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19CA8E1-A002-4310-9763-5238D81DBA3F}"/>
              </a:ext>
            </a:extLst>
          </p:cNvPr>
          <p:cNvGrpSpPr/>
          <p:nvPr/>
        </p:nvGrpSpPr>
        <p:grpSpPr>
          <a:xfrm>
            <a:off x="216194" y="3476782"/>
            <a:ext cx="4776074" cy="1269771"/>
            <a:chOff x="216194" y="3326882"/>
            <a:chExt cx="4776074" cy="12697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3052AC8-18D4-4915-98D7-2102F5477A3B}"/>
                    </a:ext>
                  </a:extLst>
                </p:cNvPr>
                <p:cNvSpPr/>
                <p:nvPr/>
              </p:nvSpPr>
              <p:spPr>
                <a:xfrm>
                  <a:off x="1294396" y="3326882"/>
                  <a:ext cx="3697872" cy="126977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IN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a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IN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b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IN" sz="2800" i="1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IN" sz="2800" b="0" i="0" smtClean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 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</m:e>
                                              <m:sup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IN" sz="2800" i="0">
                                                    <a:solidFill>
                                                      <a:srgbClr val="00206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IN" sz="2800" b="0" i="0" smtClean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</m:num>
                                          <m:den>
                                            <m: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3052AC8-18D4-4915-98D7-2102F5477A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4396" y="3326882"/>
                  <a:ext cx="3697872" cy="126977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29A986F-F531-4D52-940F-97EE0C8A6850}"/>
                    </a:ext>
                  </a:extLst>
                </p:cNvPr>
                <p:cNvSpPr/>
                <p:nvPr/>
              </p:nvSpPr>
              <p:spPr>
                <a:xfrm>
                  <a:off x="216194" y="3662638"/>
                  <a:ext cx="1283748" cy="6564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29A986F-F531-4D52-940F-97EE0C8A68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194" y="3662638"/>
                  <a:ext cx="1283748" cy="65646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4F0D21-AA2D-40E8-830C-3CAA9D6AB37B}"/>
                  </a:ext>
                </a:extLst>
              </p:cNvPr>
              <p:cNvSpPr/>
              <p:nvPr/>
            </p:nvSpPr>
            <p:spPr>
              <a:xfrm>
                <a:off x="10844758" y="3609115"/>
                <a:ext cx="87722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F4F0D21-AA2D-40E8-830C-3CAA9D6AB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4758" y="3609115"/>
                <a:ext cx="877227" cy="10604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B80C67-DCBD-4258-ACDE-14E51A5DF0B7}"/>
                  </a:ext>
                </a:extLst>
              </p:cNvPr>
              <p:cNvSpPr/>
              <p:nvPr/>
            </p:nvSpPr>
            <p:spPr>
              <a:xfrm>
                <a:off x="5371573" y="3487327"/>
                <a:ext cx="3606372" cy="1307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IN" sz="28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a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b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IN" sz="28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i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</m:e>
                                            <m:sup>
                                              <m: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IN" sz="2800" i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B80C67-DCBD-4258-ACDE-14E51A5DF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73" y="3487327"/>
                <a:ext cx="3606372" cy="130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376ACE-2C03-4DA2-9557-1C840407F520}"/>
                  </a:ext>
                </a:extLst>
              </p:cNvPr>
              <p:cNvSpPr/>
              <p:nvPr/>
            </p:nvSpPr>
            <p:spPr>
              <a:xfrm>
                <a:off x="8725553" y="3627600"/>
                <a:ext cx="217578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sz="280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1376ACE-2C03-4DA2-9557-1C840407F5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553" y="3627600"/>
                <a:ext cx="2175788" cy="10534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7FE862-78C8-4F59-9D7D-C9B5A2BED757}"/>
              </a:ext>
            </a:extLst>
          </p:cNvPr>
          <p:cNvCxnSpPr>
            <a:cxnSpLocks/>
          </p:cNvCxnSpPr>
          <p:nvPr/>
        </p:nvCxnSpPr>
        <p:spPr>
          <a:xfrm>
            <a:off x="4916123" y="4154346"/>
            <a:ext cx="54616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C62FE4-99D0-4861-BDC1-C79FBDE05C99}"/>
                  </a:ext>
                </a:extLst>
              </p:cNvPr>
              <p:cNvSpPr/>
              <p:nvPr/>
            </p:nvSpPr>
            <p:spPr>
              <a:xfrm>
                <a:off x="1767308" y="5007111"/>
                <a:ext cx="2379397" cy="999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∙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C62FE4-99D0-4861-BDC1-C79FBDE05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308" y="5007111"/>
                <a:ext cx="2379397" cy="99915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E883E1-F783-4A83-BB66-12E1EE521F1A}"/>
                  </a:ext>
                </a:extLst>
              </p:cNvPr>
              <p:cNvSpPr/>
              <p:nvPr/>
            </p:nvSpPr>
            <p:spPr>
              <a:xfrm>
                <a:off x="4331640" y="5001814"/>
                <a:ext cx="17086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E883E1-F783-4A83-BB66-12E1EE521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640" y="5001814"/>
                <a:ext cx="170860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A1E57A-07AF-4240-9CD6-B8E563A5DB69}"/>
                  </a:ext>
                </a:extLst>
              </p:cNvPr>
              <p:cNvSpPr/>
              <p:nvPr/>
            </p:nvSpPr>
            <p:spPr>
              <a:xfrm>
                <a:off x="5870118" y="5002715"/>
                <a:ext cx="17534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1A1E57A-07AF-4240-9CD6-B8E563A5DB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18" y="5002715"/>
                <a:ext cx="175349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9389D6-3F72-48C1-8EE7-1D198051CE44}"/>
                  </a:ext>
                </a:extLst>
              </p:cNvPr>
              <p:cNvSpPr/>
              <p:nvPr/>
            </p:nvSpPr>
            <p:spPr>
              <a:xfrm>
                <a:off x="7408596" y="5003616"/>
                <a:ext cx="134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9389D6-3F72-48C1-8EE7-1D198051C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596" y="5003616"/>
                <a:ext cx="134312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1ED05D-9C4D-4CE2-A384-929B8A487776}"/>
                  </a:ext>
                </a:extLst>
              </p:cNvPr>
              <p:cNvSpPr/>
              <p:nvPr/>
            </p:nvSpPr>
            <p:spPr>
              <a:xfrm>
                <a:off x="5244499" y="596169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1ED05D-9C4D-4CE2-A384-929B8A487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99" y="5961692"/>
                <a:ext cx="46519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AC8C6B-DF47-4ABC-82F7-E0597895F9C6}"/>
                  </a:ext>
                </a:extLst>
              </p:cNvPr>
              <p:cNvSpPr/>
              <p:nvPr/>
            </p:nvSpPr>
            <p:spPr>
              <a:xfrm>
                <a:off x="9302656" y="2445552"/>
                <a:ext cx="2815348" cy="60789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3AC8C6B-DF47-4ABC-82F7-E0597895F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656" y="2445552"/>
                <a:ext cx="2815348" cy="6078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F5E6E310-3481-4780-869C-5A8640390342}"/>
              </a:ext>
            </a:extLst>
          </p:cNvPr>
          <p:cNvSpPr/>
          <p:nvPr/>
        </p:nvSpPr>
        <p:spPr>
          <a:xfrm>
            <a:off x="1603946" y="3436444"/>
            <a:ext cx="3057998" cy="8782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0FF126C-8578-4BF8-8F66-A85242532BAD}"/>
              </a:ext>
            </a:extLst>
          </p:cNvPr>
          <p:cNvSpPr/>
          <p:nvPr/>
        </p:nvSpPr>
        <p:spPr>
          <a:xfrm>
            <a:off x="2872484" y="4359234"/>
            <a:ext cx="541696" cy="431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6F92E54-EF17-4AB0-937E-6043E8CB980D}"/>
              </a:ext>
            </a:extLst>
          </p:cNvPr>
          <p:cNvSpPr/>
          <p:nvPr/>
        </p:nvSpPr>
        <p:spPr>
          <a:xfrm>
            <a:off x="7541810" y="121601"/>
            <a:ext cx="3430990" cy="468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Apply L’Hospital’s Rule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56BADE-EA6B-451D-83E9-13B631D28A4F}"/>
              </a:ext>
            </a:extLst>
          </p:cNvPr>
          <p:cNvSpPr/>
          <p:nvPr/>
        </p:nvSpPr>
        <p:spPr>
          <a:xfrm>
            <a:off x="2407582" y="3517299"/>
            <a:ext cx="396000" cy="39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E09EE3-3013-4646-8327-CA04BD74C071}"/>
              </a:ext>
            </a:extLst>
          </p:cNvPr>
          <p:cNvSpPr/>
          <p:nvPr/>
        </p:nvSpPr>
        <p:spPr>
          <a:xfrm>
            <a:off x="3206057" y="3521459"/>
            <a:ext cx="396000" cy="39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AF3FF5-F3F1-4FEF-8AD4-FC37E1832DF3}"/>
              </a:ext>
            </a:extLst>
          </p:cNvPr>
          <p:cNvSpPr/>
          <p:nvPr/>
        </p:nvSpPr>
        <p:spPr>
          <a:xfrm>
            <a:off x="4003034" y="3523959"/>
            <a:ext cx="396000" cy="3960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00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47734 0.0016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6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3" grpId="1"/>
      <p:bldP spid="14" grpId="0"/>
      <p:bldP spid="14" grpId="1"/>
      <p:bldP spid="15" grpId="0"/>
      <p:bldP spid="15" grpId="1"/>
      <p:bldP spid="21" grpId="0"/>
      <p:bldP spid="23" grpId="0"/>
      <p:bldP spid="24" grpId="0"/>
      <p:bldP spid="25" grpId="0"/>
      <p:bldP spid="31" grpId="0"/>
      <p:bldP spid="36" grpId="0" animBg="1"/>
      <p:bldP spid="36" grpId="1" animBg="1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A3D3991-FA2A-48D7-88DF-498E8E3C377B}"/>
              </a:ext>
            </a:extLst>
          </p:cNvPr>
          <p:cNvGrpSpPr/>
          <p:nvPr/>
        </p:nvGrpSpPr>
        <p:grpSpPr>
          <a:xfrm>
            <a:off x="399983" y="747486"/>
            <a:ext cx="8536440" cy="1275349"/>
            <a:chOff x="399983" y="747486"/>
            <a:chExt cx="8536440" cy="1275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2B58F06-1059-4654-8CC9-F84C358C1D50}"/>
                    </a:ext>
                  </a:extLst>
                </p:cNvPr>
                <p:cNvSpPr/>
                <p:nvPr/>
              </p:nvSpPr>
              <p:spPr>
                <a:xfrm>
                  <a:off x="1415197" y="747486"/>
                  <a:ext cx="7521226" cy="12753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IN" sz="2800" b="0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IN" sz="2800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i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∙</m:t>
                                </m:r>
                                <m:d>
                                  <m:d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a</m:t>
                                            </m:r>
                                          </m:e>
                                        </m:func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b</m:t>
                                            </m:r>
                                          </m:e>
                                        </m:func>
                                        <m:r>
                                          <a:rPr lang="en-IN" sz="2800" i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x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IN" sz="2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i="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c</m:t>
                                            </m:r>
                                          </m:e>
                                        </m:func>
                                      </m:num>
                                      <m:den>
                                        <m: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IN" sz="2800" dirty="0">
                                    <a:solidFill>
                                      <a:srgbClr val="002060"/>
                                    </a:solidFill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lang="en-IN" sz="2800" b="0" i="0" dirty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82B58F06-1059-4654-8CC9-F84C358C1D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5197" y="747486"/>
                  <a:ext cx="7521226" cy="12753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3483A84-7484-407F-9FC0-C320CE0D0A9A}"/>
                    </a:ext>
                  </a:extLst>
                </p:cNvPr>
                <p:cNvSpPr/>
                <p:nvPr/>
              </p:nvSpPr>
              <p:spPr>
                <a:xfrm>
                  <a:off x="399983" y="1111123"/>
                  <a:ext cx="1265475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3483A84-7484-407F-9FC0-C320CE0D0A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983" y="1111123"/>
                  <a:ext cx="1265475" cy="6536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1D2267-FF6E-4449-8BDD-3579718E92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1D2267-FF6E-4449-8BDD-3579718E9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731D8E-0B43-4E6B-8E25-A8EFEE33B0C5}"/>
              </a:ext>
            </a:extLst>
          </p:cNvPr>
          <p:cNvCxnSpPr>
            <a:cxnSpLocks/>
          </p:cNvCxnSpPr>
          <p:nvPr/>
        </p:nvCxnSpPr>
        <p:spPr>
          <a:xfrm flipH="1">
            <a:off x="2555087" y="862095"/>
            <a:ext cx="354500" cy="2048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A81FB8-0B64-4F5D-A65D-18F5DE41D596}"/>
              </a:ext>
            </a:extLst>
          </p:cNvPr>
          <p:cNvCxnSpPr>
            <a:cxnSpLocks/>
          </p:cNvCxnSpPr>
          <p:nvPr/>
        </p:nvCxnSpPr>
        <p:spPr>
          <a:xfrm flipH="1">
            <a:off x="6058801" y="1281328"/>
            <a:ext cx="354500" cy="2048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D58EF-0A79-44B5-8473-12FD519AED66}"/>
                  </a:ext>
                </a:extLst>
              </p:cNvPr>
              <p:cNvSpPr/>
              <p:nvPr/>
            </p:nvSpPr>
            <p:spPr>
              <a:xfrm>
                <a:off x="342214" y="2244412"/>
                <a:ext cx="7958653" cy="1216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  <m: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</m:e>
                                    <m:sup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∙</m:t>
                              </m:r>
                              <m:r>
                                <m:rPr>
                                  <m:nor/>
                                </m:rPr>
                                <a:rPr lang="en-IN" sz="28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func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func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p>
                                  <m:r>
                                    <a:rPr lang="en-IN" sz="280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en-IN" sz="28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CED58EF-0A79-44B5-8473-12FD519AE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4" y="2244412"/>
                <a:ext cx="7958653" cy="1216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F60DAD-2EAF-4972-9996-FFC046AADAEC}"/>
                  </a:ext>
                </a:extLst>
              </p:cNvPr>
              <p:cNvSpPr/>
              <p:nvPr/>
            </p:nvSpPr>
            <p:spPr>
              <a:xfrm>
                <a:off x="209693" y="3556046"/>
                <a:ext cx="6577570" cy="1211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+1+1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∙</m:t>
                              </m:r>
                              <m:r>
                                <m:rPr>
                                  <m:nor/>
                                </m:rPr>
                                <a:rPr lang="en-IN" sz="28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func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</m:func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en-IN" sz="2800" b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  <m:r>
                                <m:rPr>
                                  <m:nor/>
                                </m:rPr>
                                <a:rPr lang="en-IN" sz="2800" dirty="0">
                                  <a:solidFill>
                                    <a:srgbClr val="002060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F60DAD-2EAF-4972-9996-FFC046AADA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93" y="3556046"/>
                <a:ext cx="6577570" cy="1211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481296-6488-48B8-BE5E-B83AC191DE5F}"/>
                  </a:ext>
                </a:extLst>
              </p:cNvPr>
              <p:cNvSpPr/>
              <p:nvPr/>
            </p:nvSpPr>
            <p:spPr>
              <a:xfrm>
                <a:off x="342214" y="5057020"/>
                <a:ext cx="2443746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abc</m:t>
                                      </m:r>
                                    </m:e>
                                  </m:d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A481296-6488-48B8-BE5E-B83AC191DE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14" y="5057020"/>
                <a:ext cx="2443746" cy="10534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64E8F3C-06A5-4511-B06A-DBF8C31E0D14}"/>
                  </a:ext>
                </a:extLst>
              </p:cNvPr>
              <p:cNvSpPr/>
              <p:nvPr/>
            </p:nvSpPr>
            <p:spPr>
              <a:xfrm rot="10800000" flipV="1">
                <a:off x="7332000" y="3994549"/>
                <a:ext cx="4860000" cy="60789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64E8F3C-06A5-4511-B06A-DBF8C31E0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332000" y="3994549"/>
                <a:ext cx="4860000" cy="607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0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0" grpId="0" animBg="1"/>
      <p:bldP spid="30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7F8EDF-EC3A-4872-969A-BA2F5177F6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>
                    <a:ea typeface="Cambria Math" panose="02040503050406030204" pitchFamily="18" charset="0"/>
                  </a:rPr>
                  <a:t>Method:5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37F8EDF-EC3A-4872-969A-BA2F5177F6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637D3F-646E-4C1E-A01D-F10ACD375A2C}"/>
                  </a:ext>
                </a:extLst>
              </p:cNvPr>
              <p:cNvSpPr/>
              <p:nvPr/>
            </p:nvSpPr>
            <p:spPr>
              <a:xfrm>
                <a:off x="1567825" y="878058"/>
                <a:ext cx="2443746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28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abc</m:t>
                                      </m:r>
                                    </m:e>
                                  </m:d>
                                  <m:r>
                                    <a:rPr lang="en-IN" sz="2800" b="0" i="0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637D3F-646E-4C1E-A01D-F10ACD375A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825" y="878058"/>
                <a:ext cx="2443746" cy="10534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5FF091-022B-4E93-8892-27445995BE04}"/>
                  </a:ext>
                </a:extLst>
              </p:cNvPr>
              <p:cNvSpPr/>
              <p:nvPr/>
            </p:nvSpPr>
            <p:spPr>
              <a:xfrm>
                <a:off x="1508244" y="2135528"/>
                <a:ext cx="3006079" cy="914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8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8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abc</m:t>
                                  </m:r>
                                </m:e>
                              </m:d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35FF091-022B-4E93-8892-27445995B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244" y="2135528"/>
                <a:ext cx="3006079" cy="9140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E19D28-1C4F-4BF6-B203-5550A27C92A1}"/>
                  </a:ext>
                </a:extLst>
              </p:cNvPr>
              <p:cNvSpPr/>
              <p:nvPr/>
            </p:nvSpPr>
            <p:spPr>
              <a:xfrm>
                <a:off x="9376652" y="2302131"/>
                <a:ext cx="2815348" cy="60789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E19D28-1C4F-4BF6-B203-5550A27C9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652" y="2302131"/>
                <a:ext cx="2815348" cy="607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D0A3EF-5F13-4AFA-9E04-087B6FBB8F51}"/>
                  </a:ext>
                </a:extLst>
              </p:cNvPr>
              <p:cNvSpPr/>
              <p:nvPr/>
            </p:nvSpPr>
            <p:spPr>
              <a:xfrm>
                <a:off x="1562032" y="3124188"/>
                <a:ext cx="2096150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abc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IN" sz="280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IN" sz="280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D0A3EF-5F13-4AFA-9E04-087B6FBB8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032" y="3124188"/>
                <a:ext cx="2096150" cy="718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ADA596-6C0E-4BF5-B342-81904D57DDB7}"/>
                  </a:ext>
                </a:extLst>
              </p:cNvPr>
              <p:cNvSpPr/>
              <p:nvPr/>
            </p:nvSpPr>
            <p:spPr>
              <a:xfrm>
                <a:off x="458837" y="3319626"/>
                <a:ext cx="12975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47D6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ADA596-6C0E-4BF5-B342-81904D57DD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37" y="3319626"/>
                <a:ext cx="129753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67559E8B-DFAB-4393-B94A-4DF7FDE69C77}"/>
              </a:ext>
            </a:extLst>
          </p:cNvPr>
          <p:cNvGrpSpPr/>
          <p:nvPr/>
        </p:nvGrpSpPr>
        <p:grpSpPr>
          <a:xfrm>
            <a:off x="1003858" y="3994199"/>
            <a:ext cx="2215570" cy="718658"/>
            <a:chOff x="1003858" y="3994199"/>
            <a:chExt cx="2215570" cy="7186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9B36E5-9F6B-46CB-A23E-B2867296C67F}"/>
                    </a:ext>
                  </a:extLst>
                </p:cNvPr>
                <p:cNvSpPr/>
                <p:nvPr/>
              </p:nvSpPr>
              <p:spPr>
                <a:xfrm>
                  <a:off x="1916956" y="3994199"/>
                  <a:ext cx="1302472" cy="71865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abc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i="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29B36E5-9F6B-46CB-A23E-B2867296C6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956" y="3994199"/>
                  <a:ext cx="1302472" cy="71865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3DD779-695C-459B-B0F1-11A29316C4A4}"/>
                    </a:ext>
                  </a:extLst>
                </p:cNvPr>
                <p:cNvSpPr/>
                <p:nvPr/>
              </p:nvSpPr>
              <p:spPr>
                <a:xfrm>
                  <a:off x="1003858" y="4189637"/>
                  <a:ext cx="114537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93DD779-695C-459B-B0F1-11A29316C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858" y="4189637"/>
                  <a:ext cx="114537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1539EA4-2AB4-4C88-9722-0F540456CF22}"/>
                  </a:ext>
                </a:extLst>
              </p:cNvPr>
              <p:cNvSpPr/>
              <p:nvPr/>
            </p:nvSpPr>
            <p:spPr>
              <a:xfrm>
                <a:off x="4451814" y="5054155"/>
                <a:ext cx="1669944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abc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8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i="0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1539EA4-2AB4-4C88-9722-0F540456C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14" y="5054155"/>
                <a:ext cx="1669944" cy="7186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37089B9D-523A-4054-A57E-4707C59B2D50}"/>
              </a:ext>
            </a:extLst>
          </p:cNvPr>
          <p:cNvSpPr/>
          <p:nvPr/>
        </p:nvSpPr>
        <p:spPr>
          <a:xfrm>
            <a:off x="4514738" y="5054155"/>
            <a:ext cx="1517162" cy="718658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6D9AA4-D160-408D-AAC6-63F207274F05}"/>
              </a:ext>
            </a:extLst>
          </p:cNvPr>
          <p:cNvGrpSpPr/>
          <p:nvPr/>
        </p:nvGrpSpPr>
        <p:grpSpPr>
          <a:xfrm>
            <a:off x="501403" y="4712857"/>
            <a:ext cx="3977244" cy="1297984"/>
            <a:chOff x="1735449" y="2131016"/>
            <a:chExt cx="3977244" cy="1297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4E22815-557C-4612-8C3B-65E94A030E9D}"/>
                    </a:ext>
                  </a:extLst>
                </p:cNvPr>
                <p:cNvSpPr/>
                <p:nvPr/>
              </p:nvSpPr>
              <p:spPr>
                <a:xfrm>
                  <a:off x="2689173" y="2131016"/>
                  <a:ext cx="3023520" cy="129798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a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b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sup>
                                    </m:sSup>
                                    <m:r>
                                      <a:rPr lang="en-IN" sz="2800" b="0" i="1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r>
                                      <a:rPr lang="en-IN" sz="2800" b="0" i="0" smtClean="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34E22815-557C-4612-8C3B-65E94A030E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9173" y="2131016"/>
                  <a:ext cx="3023520" cy="1297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6A7EBB0-30A7-432A-B986-29E4E21E9BF1}"/>
                    </a:ext>
                  </a:extLst>
                </p:cNvPr>
                <p:cNvSpPr/>
                <p:nvPr/>
              </p:nvSpPr>
              <p:spPr>
                <a:xfrm>
                  <a:off x="1735449" y="2579656"/>
                  <a:ext cx="1202958" cy="6536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∴</m:t>
                        </m:r>
                        <m:limLow>
                          <m:limLow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b="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6A7EBB0-30A7-432A-B986-29E4E21E9B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449" y="2579656"/>
                  <a:ext cx="1202958" cy="6536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320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9" grpId="1" animBg="1"/>
      <p:bldP spid="10" grpId="0"/>
      <p:bldP spid="11" grpId="0"/>
      <p:bldP spid="17" grpId="0"/>
      <p:bldP spid="2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24AFEB-1B5E-4F78-969E-9B501421A8E0}"/>
              </a:ext>
            </a:extLst>
          </p:cNvPr>
          <p:cNvSpPr txBox="1">
            <a:spLocks/>
          </p:cNvSpPr>
          <p:nvPr/>
        </p:nvSpPr>
        <p:spPr>
          <a:xfrm>
            <a:off x="89868" y="2167815"/>
            <a:ext cx="1941237" cy="185650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07ADFDE-3455-4C56-8921-8A81E2B37421}"/>
              </a:ext>
            </a:extLst>
          </p:cNvPr>
          <p:cNvSpPr/>
          <p:nvPr/>
        </p:nvSpPr>
        <p:spPr>
          <a:xfrm rot="5400000">
            <a:off x="2153968" y="1893484"/>
            <a:ext cx="3103418" cy="2524486"/>
          </a:xfrm>
          <a:prstGeom prst="hexagon">
            <a:avLst/>
          </a:prstGeom>
          <a:noFill/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Thank </a:t>
            </a:r>
          </a:p>
          <a:p>
            <a:pPr algn="ctr"/>
            <a:r>
              <a:rPr lang="en-GB" sz="4400" b="1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424BEB-96EB-4F59-8472-2EEFF7E21191}"/>
              </a:ext>
            </a:extLst>
          </p:cNvPr>
          <p:cNvSpPr txBox="1">
            <a:spLocks/>
          </p:cNvSpPr>
          <p:nvPr/>
        </p:nvSpPr>
        <p:spPr>
          <a:xfrm rot="10800000">
            <a:off x="5380249" y="2167815"/>
            <a:ext cx="1941236" cy="18565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2A2D2DA-0DF0-4ECC-BD7E-500E4EAA4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07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468982" y="5422217"/>
            <a:ext cx="7089672" cy="364799"/>
            <a:chOff x="3518048" y="5602414"/>
            <a:chExt cx="5374496" cy="296899"/>
          </a:xfrm>
        </p:grpSpPr>
        <p:sp>
          <p:nvSpPr>
            <p:cNvPr id="28" name="Isosceles Triangle 27"/>
            <p:cNvSpPr/>
            <p:nvPr/>
          </p:nvSpPr>
          <p:spPr>
            <a:xfrm rot="16200000">
              <a:off x="4725451" y="4410990"/>
              <a:ext cx="280920" cy="2695725"/>
            </a:xfrm>
            <a:prstGeom prst="triangle">
              <a:avLst>
                <a:gd name="adj" fmla="val 47979"/>
              </a:avLst>
            </a:prstGeom>
            <a:gradFill flip="none" rotWithShape="1">
              <a:gsLst>
                <a:gs pos="0">
                  <a:srgbClr val="00B0F0"/>
                </a:gs>
                <a:gs pos="98000">
                  <a:srgbClr val="FABE86"/>
                </a:gs>
                <a:gs pos="72000">
                  <a:schemeClr val="accent4">
                    <a:lumMod val="90000"/>
                  </a:schemeClr>
                </a:gs>
                <a:gs pos="42000">
                  <a:srgbClr val="92D0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7" name="Isosceles Triangle 36"/>
            <p:cNvSpPr/>
            <p:nvPr/>
          </p:nvSpPr>
          <p:spPr>
            <a:xfrm rot="5400000">
              <a:off x="7414079" y="4420848"/>
              <a:ext cx="296899" cy="2660031"/>
            </a:xfrm>
            <a:prstGeom prst="triangle">
              <a:avLst>
                <a:gd name="adj" fmla="val 47979"/>
              </a:avLst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1493949" y="2206354"/>
            <a:ext cx="8398509" cy="451641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Isosceles Triangle 33"/>
          <p:cNvSpPr/>
          <p:nvPr/>
        </p:nvSpPr>
        <p:spPr>
          <a:xfrm rot="5400000">
            <a:off x="7246956" y="2592925"/>
            <a:ext cx="243623" cy="2802044"/>
          </a:xfrm>
          <a:prstGeom prst="triangle">
            <a:avLst>
              <a:gd name="adj" fmla="val 47979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Types of Indeterminate Forms</a:t>
            </a:r>
            <a:endParaRPr lang="en-IN" dirty="0"/>
          </a:p>
        </p:txBody>
      </p:sp>
      <p:grpSp>
        <p:nvGrpSpPr>
          <p:cNvPr id="7" name="Group 6"/>
          <p:cNvGrpSpPr/>
          <p:nvPr/>
        </p:nvGrpSpPr>
        <p:grpSpPr>
          <a:xfrm>
            <a:off x="1148263" y="5002431"/>
            <a:ext cx="1296000" cy="1224000"/>
            <a:chOff x="996387" y="5564170"/>
            <a:chExt cx="1296000" cy="1224000"/>
          </a:xfrm>
        </p:grpSpPr>
        <p:sp>
          <p:nvSpPr>
            <p:cNvPr id="11" name="Oval 10"/>
            <p:cNvSpPr/>
            <p:nvPr/>
          </p:nvSpPr>
          <p:spPr>
            <a:xfrm>
              <a:off x="996387" y="5564170"/>
              <a:ext cx="1296000" cy="122400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7150">
              <a:noFill/>
              <a:prstDash val="soli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411555" y="5726688"/>
                  <a:ext cx="408118" cy="8989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1555" y="5726688"/>
                  <a:ext cx="408118" cy="89896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2431200" y="1484669"/>
            <a:ext cx="1643498" cy="1223493"/>
            <a:chOff x="2431200" y="1484669"/>
            <a:chExt cx="1643498" cy="1223493"/>
          </a:xfrm>
        </p:grpSpPr>
        <p:sp>
          <p:nvSpPr>
            <p:cNvPr id="13" name="Oval 12"/>
            <p:cNvSpPr/>
            <p:nvPr/>
          </p:nvSpPr>
          <p:spPr>
            <a:xfrm>
              <a:off x="2596459" y="1484669"/>
              <a:ext cx="1297368" cy="1223493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7150">
              <a:noFill/>
              <a:prstDash val="soli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431200" y="1783816"/>
                  <a:ext cx="164349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×∞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1200" y="1783816"/>
                  <a:ext cx="164349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8262655" y="1484162"/>
            <a:ext cx="1296000" cy="1224000"/>
            <a:chOff x="8969762" y="1998951"/>
            <a:chExt cx="1296000" cy="1224000"/>
          </a:xfrm>
        </p:grpSpPr>
        <p:sp>
          <p:nvSpPr>
            <p:cNvPr id="15" name="Oval 14"/>
            <p:cNvSpPr/>
            <p:nvPr/>
          </p:nvSpPr>
          <p:spPr>
            <a:xfrm>
              <a:off x="8969762" y="1998951"/>
              <a:ext cx="1296000" cy="1224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7150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9127567" y="2339584"/>
                  <a:ext cx="1092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7567" y="2339584"/>
                  <a:ext cx="109260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9984155" y="3131241"/>
            <a:ext cx="1296000" cy="1224000"/>
            <a:chOff x="10030475" y="3804341"/>
            <a:chExt cx="1296000" cy="1224000"/>
          </a:xfrm>
        </p:grpSpPr>
        <p:sp>
          <p:nvSpPr>
            <p:cNvPr id="16" name="Oval 15"/>
            <p:cNvSpPr/>
            <p:nvPr/>
          </p:nvSpPr>
          <p:spPr>
            <a:xfrm>
              <a:off x="10030475" y="3804341"/>
              <a:ext cx="1296000" cy="1224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7150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0233875" y="4154731"/>
                  <a:ext cx="1092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33875" y="4154731"/>
                  <a:ext cx="109260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9737844" y="5016003"/>
            <a:ext cx="1296000" cy="1224000"/>
            <a:chOff x="9735309" y="5110541"/>
            <a:chExt cx="1296000" cy="1224000"/>
          </a:xfrm>
        </p:grpSpPr>
        <p:sp>
          <p:nvSpPr>
            <p:cNvPr id="17" name="Oval 16"/>
            <p:cNvSpPr/>
            <p:nvPr/>
          </p:nvSpPr>
          <p:spPr>
            <a:xfrm>
              <a:off x="9735309" y="5110541"/>
              <a:ext cx="1296000" cy="1224000"/>
            </a:xfrm>
            <a:prstGeom prst="ellips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 w="57150">
              <a:noFill/>
              <a:prstDash val="solid"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9938709" y="5478918"/>
                  <a:ext cx="10926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  <m:sup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8709" y="5478918"/>
                  <a:ext cx="109260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Oval 28"/>
          <p:cNvSpPr/>
          <p:nvPr/>
        </p:nvSpPr>
        <p:spPr>
          <a:xfrm rot="18136309">
            <a:off x="5511171" y="5070912"/>
            <a:ext cx="1080000" cy="1080000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/>
          <p:cNvGrpSpPr/>
          <p:nvPr/>
        </p:nvGrpSpPr>
        <p:grpSpPr>
          <a:xfrm>
            <a:off x="5441870" y="780201"/>
            <a:ext cx="1373171" cy="1224000"/>
            <a:chOff x="5441870" y="780201"/>
            <a:chExt cx="1373171" cy="1224000"/>
          </a:xfrm>
        </p:grpSpPr>
        <p:sp>
          <p:nvSpPr>
            <p:cNvPr id="14" name="Oval 13"/>
            <p:cNvSpPr/>
            <p:nvPr/>
          </p:nvSpPr>
          <p:spPr>
            <a:xfrm>
              <a:off x="5480456" y="780201"/>
              <a:ext cx="1296000" cy="1224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7150">
              <a:noFill/>
              <a:prstDash val="solid"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441870" y="1060428"/>
                  <a:ext cx="137317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latin typeface="Cambria Math" panose="02040503050406030204" pitchFamily="18" charset="0"/>
                          </a:rPr>
                          <m:t>∞−∞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870" y="1060428"/>
                  <a:ext cx="137317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/>
          <p:cNvGrpSpPr/>
          <p:nvPr/>
        </p:nvGrpSpPr>
        <p:grpSpPr>
          <a:xfrm>
            <a:off x="867111" y="3131241"/>
            <a:ext cx="1296000" cy="1224000"/>
            <a:chOff x="867111" y="3131241"/>
            <a:chExt cx="1296000" cy="1224000"/>
          </a:xfrm>
        </p:grpSpPr>
        <p:sp>
          <p:nvSpPr>
            <p:cNvPr id="12" name="Oval 11"/>
            <p:cNvSpPr/>
            <p:nvPr/>
          </p:nvSpPr>
          <p:spPr>
            <a:xfrm>
              <a:off x="867111" y="3131241"/>
              <a:ext cx="1296000" cy="1224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57150">
              <a:noFill/>
              <a:prstDash val="solid"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09661" y="3313401"/>
                  <a:ext cx="557829" cy="8313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num>
                          <m:den>
                            <m:r>
                              <a:rPr lang="en-IN" sz="28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9661" y="3313401"/>
                  <a:ext cx="557829" cy="83131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077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440000" p14:bounceEnd="50000">
                                          <p:cBhvr>
                                            <p:cTn id="23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8" presetClass="emph" presetSubtype="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680000" p14:bounceEnd="50000">
                                          <p:cBhvr>
                                            <p:cTn id="3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8" presetClass="emph" presetSubtype="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 p14:bounceEnd="50000">
                                          <p:cBhvr>
                                            <p:cTn id="4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280000" p14:bounceEnd="50000">
                                          <p:cBhvr>
                                            <p:cTn id="5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680000" p14:bounceEnd="50000">
                                          <p:cBhvr>
                                            <p:cTn id="5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1500000" p14:bounceEnd="50000">
                                          <p:cBhvr>
                                            <p:cTn id="68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440000">
                                          <p:cBhvr>
                                            <p:cTn id="23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680000">
                                          <p:cBhvr>
                                            <p:cTn id="3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400000">
                                          <p:cBhvr>
                                            <p:cTn id="4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280000">
                                          <p:cBhvr>
                                            <p:cTn id="50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680000">
                                          <p:cBhvr>
                                            <p:cTn id="59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500000">
                                          <p:cBhvr>
                                            <p:cTn id="68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547802"/>
            <a:ext cx="8180207" cy="1762396"/>
          </a:xfrm>
          <a:prstGeom prst="doubleWav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L’Hospital’s Rule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03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L’Hospital’s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28188"/>
            <a:ext cx="11929641" cy="630942"/>
          </a:xfr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-IN" dirty="0">
                <a:solidFill>
                  <a:srgbClr val="002060"/>
                </a:solidFill>
              </a:rPr>
              <a:t>L’Hospital’s rule provides a technique to evaluate limits of indeterminate forms.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24333" y="2928198"/>
                <a:ext cx="1604481" cy="1232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3" y="2928198"/>
                <a:ext cx="1604481" cy="12320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61956" y="4332978"/>
            <a:ext cx="817588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IN" sz="2800" dirty="0">
                <a:solidFill>
                  <a:srgbClr val="002060"/>
                </a:solidFill>
              </a:rPr>
              <a:t>then</a:t>
            </a:r>
            <a:r>
              <a:rPr lang="en-IN" sz="2800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428814" y="4731437"/>
                <a:ext cx="2155968" cy="12320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p>
                                  <m: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p>
                                  <m: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14" y="4731437"/>
                <a:ext cx="2155968" cy="1232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584782" y="5115670"/>
            <a:ext cx="4361945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IN" sz="2800" dirty="0">
                <a:solidFill>
                  <a:srgbClr val="002060"/>
                </a:solidFill>
              </a:rPr>
              <a:t>provided the later limit exists.</a:t>
            </a:r>
            <a:r>
              <a:rPr lang="en-IN" sz="2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767129" y="3047737"/>
                <a:ext cx="805658" cy="11006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0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29" y="3047737"/>
                <a:ext cx="805658" cy="1100622"/>
              </a:xfrm>
              <a:prstGeom prst="rect">
                <a:avLst/>
              </a:prstGeom>
              <a:blipFill>
                <a:blip r:embed="rId4"/>
                <a:stretch>
                  <a:fillRect r="-98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4741124" y="3362763"/>
            <a:ext cx="48933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IN" sz="2800" dirty="0">
                <a:solidFill>
                  <a:srgbClr val="002060"/>
                </a:solidFill>
              </a:rPr>
              <a:t>or</a:t>
            </a:r>
            <a:r>
              <a:rPr lang="en-IN" sz="2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194122" y="3109403"/>
                <a:ext cx="612645" cy="1016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∞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122" y="3109403"/>
                <a:ext cx="612645" cy="10160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24333" y="4725076"/>
                <a:ext cx="1762934" cy="1232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→ </m:t>
                              </m:r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3" y="4725076"/>
                <a:ext cx="1762934" cy="12320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428815" y="2934559"/>
                <a:ext cx="1350310" cy="1232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15" y="2934559"/>
                <a:ext cx="1350310" cy="12320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/>
          <p:cNvSpPr txBox="1">
            <a:spLocks/>
          </p:cNvSpPr>
          <p:nvPr/>
        </p:nvSpPr>
        <p:spPr>
          <a:xfrm>
            <a:off x="131179" y="1456428"/>
            <a:ext cx="11929641" cy="58605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IN" dirty="0">
                <a:solidFill>
                  <a:srgbClr val="002060"/>
                </a:solidFill>
              </a:rPr>
              <a:t>This rule converts an indeterminate forms to an expression which helps to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31180" y="2520790"/>
            <a:ext cx="901754" cy="63094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IN" dirty="0">
                <a:solidFill>
                  <a:srgbClr val="002060"/>
                </a:solidFill>
              </a:rPr>
              <a:t> If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730B3D-A0F0-4422-AA1E-BA333EE4FEA3}"/>
              </a:ext>
            </a:extLst>
          </p:cNvPr>
          <p:cNvSpPr txBox="1"/>
          <p:nvPr/>
        </p:nvSpPr>
        <p:spPr>
          <a:xfrm>
            <a:off x="422403" y="2023501"/>
            <a:ext cx="3057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evaluate limit easily.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302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/>
      <p:bldP spid="12" grpId="0"/>
      <p:bldP spid="14" grpId="0"/>
      <p:bldP spid="13" grpId="0"/>
      <p:bldP spid="16" grpId="0"/>
      <p:bldP spid="18" grpId="0"/>
      <p:bldP spid="20" grpId="0"/>
      <p:bldP spid="19" grpId="0"/>
      <p:bldP spid="22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20620</TotalTime>
  <Words>3135</Words>
  <Application>Microsoft Office PowerPoint</Application>
  <PresentationFormat>Widescreen</PresentationFormat>
  <Paragraphs>1126</Paragraphs>
  <Slides>67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Calibri</vt:lpstr>
      <vt:lpstr>Roboto Condensed Light</vt:lpstr>
      <vt:lpstr>Cambria Math</vt:lpstr>
      <vt:lpstr>Wingdings</vt:lpstr>
      <vt:lpstr>Arial</vt:lpstr>
      <vt:lpstr>Wingdings 3</vt:lpstr>
      <vt:lpstr>Roboto Condensed</vt:lpstr>
      <vt:lpstr>Office Theme</vt:lpstr>
      <vt:lpstr>Unit:1.1 Indeterminate Forms</vt:lpstr>
      <vt:lpstr>PowerPoint Presentation</vt:lpstr>
      <vt:lpstr>PowerPoint Presentation</vt:lpstr>
      <vt:lpstr>PowerPoint Presentation</vt:lpstr>
      <vt:lpstr>What is Indeterminate Forms?</vt:lpstr>
      <vt:lpstr>What is Indeterminate Forms?</vt:lpstr>
      <vt:lpstr>Types of Indeterminate Forms</vt:lpstr>
      <vt:lpstr>PowerPoint Presentation</vt:lpstr>
      <vt:lpstr>L’Hospital’s Rule</vt:lpstr>
      <vt:lpstr>L’Hospital’s Rule</vt:lpstr>
      <vt:lpstr>PowerPoint Presentation</vt:lpstr>
      <vt:lpstr>Method:1         (( 0 )/0 " Form" )</vt:lpstr>
      <vt:lpstr>Method:1 ⟹ Example:1(Continue)</vt:lpstr>
      <vt:lpstr>Method:1         (( 0 )/0 " Form" )</vt:lpstr>
      <vt:lpstr>Method:1         (( 0 )/0 " Form" )</vt:lpstr>
      <vt:lpstr>Remember</vt:lpstr>
      <vt:lpstr>Method:1         (( 0 )/0 " Form" )</vt:lpstr>
      <vt:lpstr>Method:1 ⟹ Example:4(Continue)</vt:lpstr>
      <vt:lpstr>Method:1 ⟹ Example:4(Continue)</vt:lpstr>
      <vt:lpstr>Method:1         (( 0 )/0 " Form" )</vt:lpstr>
      <vt:lpstr>Method:1 ⟹ Example:5(Continue)</vt:lpstr>
      <vt:lpstr>Method:1 ⟹ Example:5(Continue)</vt:lpstr>
      <vt:lpstr>Notes(Remember this)</vt:lpstr>
      <vt:lpstr>Method:1         (( 0 )/0 " Form" )</vt:lpstr>
      <vt:lpstr>Notes(Remember this)</vt:lpstr>
      <vt:lpstr>PowerPoint Presentation</vt:lpstr>
      <vt:lpstr>Method:2         (( ∞ )/∞ " Form" )</vt:lpstr>
      <vt:lpstr>Method:2 ⟹ Example:1(Continue)</vt:lpstr>
      <vt:lpstr>Method:2         (( ∞ )/∞ " Form" )</vt:lpstr>
      <vt:lpstr>Method:2 ⟹ Example:2(Continue)</vt:lpstr>
      <vt:lpstr>Method:2         (( ∞ )/∞ " Form" )</vt:lpstr>
      <vt:lpstr>Method:2 ⟹ Example:3(Continue)</vt:lpstr>
      <vt:lpstr>PowerPoint Presentation</vt:lpstr>
      <vt:lpstr>Indeterminate Form: 0×∞</vt:lpstr>
      <vt:lpstr>Method:3         (0×∞" Form")</vt:lpstr>
      <vt:lpstr>Method:3 ⟹ Example:1(Continue)</vt:lpstr>
      <vt:lpstr>Method:3         (0×∞ Form)</vt:lpstr>
      <vt:lpstr>Method:3 ⟹ Example:2(Continue)</vt:lpstr>
      <vt:lpstr>Method:3 ⟹ Example:2(Continue)</vt:lpstr>
      <vt:lpstr>Method:3 ⟹ Example:2(Continue)</vt:lpstr>
      <vt:lpstr>PowerPoint Presentation</vt:lpstr>
      <vt:lpstr>Indeterminate Form: ∞-∞</vt:lpstr>
      <vt:lpstr>Method:4          (∞-∞ Form)</vt:lpstr>
      <vt:lpstr>Method:4 ⟹ Example:1(Continue)</vt:lpstr>
      <vt:lpstr>Method:4          (∞-∞ Form)</vt:lpstr>
      <vt:lpstr>Method:4 ⟹ Example:3(Continue)</vt:lpstr>
      <vt:lpstr>Method:4 ⟹ Example:3(Continue)</vt:lpstr>
      <vt:lpstr>Method:4         (∞-∞ "Form" )</vt:lpstr>
      <vt:lpstr>Method:4 ⟹ Example:2(Continue)</vt:lpstr>
      <vt:lpstr>Method:4 ⟹ Example:2(Continue)</vt:lpstr>
      <vt:lpstr>Method:4 ⟹ Example:2(Continue)</vt:lpstr>
      <vt:lpstr>Method:4 ⟹ Example:2(Continue)</vt:lpstr>
      <vt:lpstr>PowerPoint Presentation</vt:lpstr>
      <vt:lpstr>Indeterminate Form: 0^0,∞^0  and 1^∞</vt:lpstr>
      <vt:lpstr>Method:5         0^0,∞^0  and 1^∞  Form</vt:lpstr>
      <vt:lpstr>Method:5 ⟹ Example:1(Continue)</vt:lpstr>
      <vt:lpstr>Method:5         0^0,∞^0  and 1^∞  Form</vt:lpstr>
      <vt:lpstr>Method:5 ⟹ Example:2(Continue)</vt:lpstr>
      <vt:lpstr>Method:5         0^0,∞^0  and 1^∞  Form</vt:lpstr>
      <vt:lpstr>Method:5 ⟹ Example:3(Continue)</vt:lpstr>
      <vt:lpstr>Method:5 ⟹ Example:3(Continue)</vt:lpstr>
      <vt:lpstr>Method:5 ⟹ Example:3(Continue)</vt:lpstr>
      <vt:lpstr>Method:5         0^0,∞^0  and 1^∞  Form</vt:lpstr>
      <vt:lpstr>Method:5 ⟹ Example:4(Continue)</vt:lpstr>
      <vt:lpstr>Method:5 ⟹ Example:4(Continue)</vt:lpstr>
      <vt:lpstr>Method:5 ⟹ Example:4(Continue)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700</cp:revision>
  <dcterms:created xsi:type="dcterms:W3CDTF">2020-05-01T05:09:15Z</dcterms:created>
  <dcterms:modified xsi:type="dcterms:W3CDTF">2020-12-05T05:39:51Z</dcterms:modified>
</cp:coreProperties>
</file>